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10" r:id="rId1"/>
  </p:sldMasterIdLst>
  <p:sldIdLst>
    <p:sldId id="354" r:id="rId2"/>
    <p:sldId id="506" r:id="rId3"/>
    <p:sldId id="505" r:id="rId4"/>
    <p:sldId id="433" r:id="rId5"/>
    <p:sldId id="258" r:id="rId6"/>
    <p:sldId id="528" r:id="rId7"/>
    <p:sldId id="507" r:id="rId8"/>
    <p:sldId id="509" r:id="rId9"/>
    <p:sldId id="508" r:id="rId10"/>
    <p:sldId id="510" r:id="rId11"/>
    <p:sldId id="438" r:id="rId12"/>
    <p:sldId id="518" r:id="rId13"/>
    <p:sldId id="511" r:id="rId14"/>
    <p:sldId id="521" r:id="rId15"/>
    <p:sldId id="439" r:id="rId16"/>
    <p:sldId id="512" r:id="rId17"/>
    <p:sldId id="522" r:id="rId18"/>
    <p:sldId id="523" r:id="rId19"/>
    <p:sldId id="524" r:id="rId20"/>
    <p:sldId id="525" r:id="rId21"/>
    <p:sldId id="526" r:id="rId22"/>
    <p:sldId id="527" r:id="rId23"/>
    <p:sldId id="451" r:id="rId24"/>
    <p:sldId id="452" r:id="rId25"/>
    <p:sldId id="537" r:id="rId26"/>
    <p:sldId id="270" r:id="rId27"/>
    <p:sldId id="535" r:id="rId28"/>
    <p:sldId id="454" r:id="rId29"/>
    <p:sldId id="455" r:id="rId30"/>
    <p:sldId id="457" r:id="rId31"/>
    <p:sldId id="356" r:id="rId32"/>
    <p:sldId id="538" r:id="rId33"/>
    <p:sldId id="458" r:id="rId34"/>
    <p:sldId id="459" r:id="rId35"/>
    <p:sldId id="357" r:id="rId36"/>
    <p:sldId id="500" r:id="rId37"/>
    <p:sldId id="498" r:id="rId38"/>
    <p:sldId id="501" r:id="rId39"/>
    <p:sldId id="502" r:id="rId40"/>
    <p:sldId id="503" r:id="rId41"/>
    <p:sldId id="545" r:id="rId42"/>
    <p:sldId id="547" r:id="rId43"/>
    <p:sldId id="548" r:id="rId44"/>
    <p:sldId id="549" r:id="rId45"/>
    <p:sldId id="551" r:id="rId46"/>
    <p:sldId id="552" r:id="rId47"/>
    <p:sldId id="554" r:id="rId48"/>
    <p:sldId id="349" r:id="rId49"/>
    <p:sldId id="350" r:id="rId50"/>
  </p:sldIdLst>
  <p:sldSz cx="18288000" cy="10287000"/>
  <p:notesSz cx="6858000" cy="9144000"/>
  <p:embeddedFontLst>
    <p:embeddedFont>
      <p:font typeface="Algerian" panose="04020705040A02060702" pitchFamily="82" charset="0"/>
      <p:regular r:id="rId51"/>
    </p:embeddedFont>
    <p:embeddedFont>
      <p:font typeface="Arial Black" panose="020B0A04020102020204" pitchFamily="34" charset="0"/>
      <p:bold r:id="rId52"/>
    </p:embeddedFont>
    <p:embeddedFont>
      <p:font typeface="Arial Rounded MT Bold" panose="020F0704030504030204" pitchFamily="34" charset="0"/>
      <p:regular r:id="rId53"/>
    </p:embeddedFont>
    <p:embeddedFont>
      <p:font typeface="Cooper Black" panose="0208090404030B020404" pitchFamily="18" charset="0"/>
      <p:regular r:id="rId54"/>
    </p:embeddedFont>
    <p:embeddedFont>
      <p:font typeface="Chiller" panose="04020404031007020602" pitchFamily="82" charset="0"/>
      <p:regular r:id="rId55"/>
    </p:embeddedFont>
    <p:embeddedFont>
      <p:font typeface="Times New Roman Bold" panose="02020803070505020304" pitchFamily="18" charset="0"/>
      <p:bold r:id="rId56"/>
    </p:embeddedFont>
    <p:embeddedFont>
      <p:font typeface="Tw Cen MT" panose="020B0602020104020603" pitchFamily="34" charset="0"/>
      <p:regular r:id="rId57"/>
      <p:bold r:id="rId58"/>
      <p:italic r:id="rId59"/>
      <p:boldItalic r:id="rId6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5">
          <p15:clr>
            <a:srgbClr val="A4A3A4"/>
          </p15:clr>
        </p15:guide>
        <p15:guide id="2" pos="28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ũ Hồ" initials="VH"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CB3D"/>
    <a:srgbClr val="F9AB6C"/>
    <a:srgbClr val="E46C0A"/>
    <a:srgbClr val="F3BBD4"/>
    <a:srgbClr val="EE768D"/>
    <a:srgbClr val="FCA8E2"/>
    <a:srgbClr val="F608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428" y="52"/>
      </p:cViewPr>
      <p:guideLst>
        <p:guide orient="horz" pos="2295"/>
        <p:guide pos="28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03C5CB-1187-4E13-8563-2676F2896668}"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6D540E0C-4646-4D62-A148-F70E577D220B}">
      <dgm:prSet phldrT="[Text]"/>
      <dgm:spPr/>
      <dgm:t>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List. </a:t>
          </a:r>
        </a:p>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ArrayList</a:t>
          </a:r>
          <a:r>
            <a:rPr lang="en-US" dirty="0">
              <a:latin typeface="Times New Roman" panose="02020603050405020304" pitchFamily="18" charset="0"/>
              <a:cs typeface="Times New Roman" panose="02020603050405020304" pitchFamily="18" charset="0"/>
            </a:rPr>
            <a:t> </a:t>
          </a:r>
        </a:p>
      </dgm:t>
    </dgm:pt>
    <dgm:pt modelId="{B147FFFB-585B-430B-9F4D-8B1A1989EB5D}" type="parTrans" cxnId="{422F6198-99A5-4C89-918B-A5926B0B6CD1}">
      <dgm:prSet/>
      <dgm:spPr/>
      <dgm:t>
        <a:bodyPr/>
        <a:lstStyle/>
        <a:p>
          <a:endParaRPr lang="en-US"/>
        </a:p>
      </dgm:t>
    </dgm:pt>
    <dgm:pt modelId="{98665EED-2889-4402-B9CC-5726B13A3AB7}" type="sibTrans" cxnId="{422F6198-99A5-4C89-918B-A5926B0B6CD1}">
      <dgm:prSet/>
      <dgm:spPr/>
      <dgm:t>
        <a:bodyPr/>
        <a:lstStyle/>
        <a:p>
          <a:endParaRPr lang="en-US"/>
        </a:p>
      </dgm:t>
    </dgm:pt>
    <dgm:pt modelId="{D40BA9F7-3E18-4AD9-89AA-7EADCF292789}">
      <dgm:prSet phldrT="[Text]"/>
      <dgm:spPr/>
      <dgm:t>
        <a:bodyPr/>
        <a:lstStyle/>
        <a:p>
          <a:endParaRPr lang="en-US" dirty="0"/>
        </a:p>
      </dgm:t>
    </dgm:pt>
    <dgm:pt modelId="{284422A4-DEDE-4B0C-AB8C-5DCA368F9984}" type="parTrans" cxnId="{6DF86AC5-5C4C-49CF-83CC-A0C2E5D9B07B}">
      <dgm:prSet/>
      <dgm:spPr/>
      <dgm:t>
        <a:bodyPr/>
        <a:lstStyle/>
        <a:p>
          <a:endParaRPr lang="en-US"/>
        </a:p>
      </dgm:t>
    </dgm:pt>
    <dgm:pt modelId="{E5212462-D6AF-435C-B724-4E2FC7D405E8}" type="sibTrans" cxnId="{6DF86AC5-5C4C-49CF-83CC-A0C2E5D9B07B}">
      <dgm:prSet/>
      <dgm:spPr/>
      <dgm:t>
        <a:bodyPr/>
        <a:lstStyle/>
        <a:p>
          <a:endParaRPr lang="en-US"/>
        </a:p>
      </dgm:t>
    </dgm:pt>
    <dgm:pt modelId="{623BB06E-97F2-4EAE-97BD-BD0BA57FF154}">
      <dgm:prSet/>
      <dgm:spPr/>
      <dgm:t>
        <a:bodyPr/>
        <a:lstStyle/>
        <a:p>
          <a:endParaRPr lang="en-US"/>
        </a:p>
      </dgm:t>
    </dgm:pt>
    <dgm:pt modelId="{BDAD211C-5F3C-4C08-B4A2-8BFD8F4B3D82}" type="parTrans" cxnId="{7EB39D7F-DE55-47CC-B9A3-9775B4A817FF}">
      <dgm:prSet/>
      <dgm:spPr/>
      <dgm:t>
        <a:bodyPr/>
        <a:lstStyle/>
        <a:p>
          <a:endParaRPr lang="en-US"/>
        </a:p>
      </dgm:t>
    </dgm:pt>
    <dgm:pt modelId="{D3A7F32A-27A6-4B83-A201-71A1AC6CA4C8}" type="sibTrans" cxnId="{7EB39D7F-DE55-47CC-B9A3-9775B4A817FF}">
      <dgm:prSet/>
      <dgm:spPr/>
      <dgm:t>
        <a:bodyPr/>
        <a:lstStyle/>
        <a:p>
          <a:endParaRPr lang="en-US"/>
        </a:p>
      </dgm:t>
    </dgm:pt>
    <dgm:pt modelId="{4CB6B262-72DC-4C4D-BAEA-623028E47B8B}" type="pres">
      <dgm:prSet presAssocID="{8B03C5CB-1187-4E13-8563-2676F2896668}" presName="compositeShape" presStyleCnt="0">
        <dgm:presLayoutVars>
          <dgm:chMax val="2"/>
          <dgm:dir/>
          <dgm:resizeHandles val="exact"/>
        </dgm:presLayoutVars>
      </dgm:prSet>
      <dgm:spPr/>
    </dgm:pt>
    <dgm:pt modelId="{7C67A182-0606-40DD-B05B-8BB381A930B3}" type="pres">
      <dgm:prSet presAssocID="{8B03C5CB-1187-4E13-8563-2676F2896668}" presName="divider" presStyleLbl="fgShp" presStyleIdx="0" presStyleCnt="1"/>
      <dgm:spPr/>
    </dgm:pt>
    <dgm:pt modelId="{B10B38F7-BBB5-4DB7-AC95-C9419603B0A2}" type="pres">
      <dgm:prSet presAssocID="{6D540E0C-4646-4D62-A148-F70E577D220B}" presName="downArrow" presStyleLbl="node1" presStyleIdx="0" presStyleCnt="2">
        <dgm:style>
          <a:lnRef idx="1">
            <a:schemeClr val="accent6"/>
          </a:lnRef>
          <a:fillRef idx="2">
            <a:schemeClr val="accent6"/>
          </a:fillRef>
          <a:effectRef idx="1">
            <a:schemeClr val="accent6"/>
          </a:effectRef>
          <a:fontRef idx="minor">
            <a:schemeClr val="dk1"/>
          </a:fontRef>
        </dgm:style>
      </dgm:prSet>
      <dgm:spPr/>
    </dgm:pt>
    <dgm:pt modelId="{2343284E-4FCF-4523-ACCC-B9947E8F634C}" type="pres">
      <dgm:prSet presAssocID="{6D540E0C-4646-4D62-A148-F70E577D220B}" presName="downArrowText" presStyleLbl="revTx" presStyleIdx="0" presStyleCnt="2" custScaleX="110937" custLinFactNeighborX="-1562" custLinFactNeighborY="744">
        <dgm:presLayoutVars>
          <dgm:bulletEnabled val="1"/>
        </dgm:presLayoutVars>
      </dgm:prSet>
      <dgm:spPr/>
    </dgm:pt>
    <dgm:pt modelId="{3EAD48AE-44B5-409C-BD11-DEB0E06417E5}" type="pres">
      <dgm:prSet presAssocID="{D40BA9F7-3E18-4AD9-89AA-7EADCF292789}" presName="upArrow" presStyleLbl="node1" presStyleIdx="1" presStyleCnt="2" custLinFactNeighborX="-1667" custLinFactNeighborY="-781">
        <dgm:style>
          <a:lnRef idx="3">
            <a:schemeClr val="lt1"/>
          </a:lnRef>
          <a:fillRef idx="1">
            <a:schemeClr val="accent3"/>
          </a:fillRef>
          <a:effectRef idx="1">
            <a:schemeClr val="accent3"/>
          </a:effectRef>
          <a:fontRef idx="minor">
            <a:schemeClr val="lt1"/>
          </a:fontRef>
        </dgm:style>
      </dgm:prSet>
      <dgm:spPr/>
    </dgm:pt>
    <dgm:pt modelId="{2C683650-0505-48AF-BF81-1C1B49EA1FD7}" type="pres">
      <dgm:prSet presAssocID="{D40BA9F7-3E18-4AD9-89AA-7EADCF292789}" presName="upArrowText" presStyleLbl="revTx" presStyleIdx="1" presStyleCnt="2" custScaleX="114844">
        <dgm:presLayoutVars>
          <dgm:bulletEnabled val="1"/>
        </dgm:presLayoutVars>
      </dgm:prSet>
      <dgm:spPr/>
    </dgm:pt>
  </dgm:ptLst>
  <dgm:cxnLst>
    <dgm:cxn modelId="{3ED51434-BD78-4BBC-9D3A-5CF338007D31}" type="presOf" srcId="{D40BA9F7-3E18-4AD9-89AA-7EADCF292789}" destId="{2C683650-0505-48AF-BF81-1C1B49EA1FD7}" srcOrd="0" destOrd="0" presId="urn:microsoft.com/office/officeart/2005/8/layout/arrow3"/>
    <dgm:cxn modelId="{7EB39D7F-DE55-47CC-B9A3-9775B4A817FF}" srcId="{8B03C5CB-1187-4E13-8563-2676F2896668}" destId="{623BB06E-97F2-4EAE-97BD-BD0BA57FF154}" srcOrd="2" destOrd="0" parTransId="{BDAD211C-5F3C-4C08-B4A2-8BFD8F4B3D82}" sibTransId="{D3A7F32A-27A6-4B83-A201-71A1AC6CA4C8}"/>
    <dgm:cxn modelId="{AF29D285-6CA7-4421-8033-C7B0D221D440}" type="presOf" srcId="{6D540E0C-4646-4D62-A148-F70E577D220B}" destId="{2343284E-4FCF-4523-ACCC-B9947E8F634C}" srcOrd="0" destOrd="0" presId="urn:microsoft.com/office/officeart/2005/8/layout/arrow3"/>
    <dgm:cxn modelId="{C48F0D98-FC10-4E1D-93A5-3DB1B84FF826}" type="presOf" srcId="{8B03C5CB-1187-4E13-8563-2676F2896668}" destId="{4CB6B262-72DC-4C4D-BAEA-623028E47B8B}" srcOrd="0" destOrd="0" presId="urn:microsoft.com/office/officeart/2005/8/layout/arrow3"/>
    <dgm:cxn modelId="{422F6198-99A5-4C89-918B-A5926B0B6CD1}" srcId="{8B03C5CB-1187-4E13-8563-2676F2896668}" destId="{6D540E0C-4646-4D62-A148-F70E577D220B}" srcOrd="0" destOrd="0" parTransId="{B147FFFB-585B-430B-9F4D-8B1A1989EB5D}" sibTransId="{98665EED-2889-4402-B9CC-5726B13A3AB7}"/>
    <dgm:cxn modelId="{6DF86AC5-5C4C-49CF-83CC-A0C2E5D9B07B}" srcId="{8B03C5CB-1187-4E13-8563-2676F2896668}" destId="{D40BA9F7-3E18-4AD9-89AA-7EADCF292789}" srcOrd="1" destOrd="0" parTransId="{284422A4-DEDE-4B0C-AB8C-5DCA368F9984}" sibTransId="{E5212462-D6AF-435C-B724-4E2FC7D405E8}"/>
    <dgm:cxn modelId="{4D9BB202-B79A-4A16-8636-8EA9DF78505C}" type="presParOf" srcId="{4CB6B262-72DC-4C4D-BAEA-623028E47B8B}" destId="{7C67A182-0606-40DD-B05B-8BB381A930B3}" srcOrd="0" destOrd="0" presId="urn:microsoft.com/office/officeart/2005/8/layout/arrow3"/>
    <dgm:cxn modelId="{1DCEE46A-777C-46AD-BCF8-8568713F705A}" type="presParOf" srcId="{4CB6B262-72DC-4C4D-BAEA-623028E47B8B}" destId="{B10B38F7-BBB5-4DB7-AC95-C9419603B0A2}" srcOrd="1" destOrd="0" presId="urn:microsoft.com/office/officeart/2005/8/layout/arrow3"/>
    <dgm:cxn modelId="{61A6634E-3FAC-4ABE-957A-AE591C87D77D}" type="presParOf" srcId="{4CB6B262-72DC-4C4D-BAEA-623028E47B8B}" destId="{2343284E-4FCF-4523-ACCC-B9947E8F634C}" srcOrd="2" destOrd="0" presId="urn:microsoft.com/office/officeart/2005/8/layout/arrow3"/>
    <dgm:cxn modelId="{A77EB297-B6D2-4AB6-BFB9-4C54D3AC663C}" type="presParOf" srcId="{4CB6B262-72DC-4C4D-BAEA-623028E47B8B}" destId="{3EAD48AE-44B5-409C-BD11-DEB0E06417E5}" srcOrd="3" destOrd="0" presId="urn:microsoft.com/office/officeart/2005/8/layout/arrow3"/>
    <dgm:cxn modelId="{3424BB25-EFB5-4F6A-B42B-615997FDA150}" type="presParOf" srcId="{4CB6B262-72DC-4C4D-BAEA-623028E47B8B}" destId="{2C683650-0505-48AF-BF81-1C1B49EA1FD7}"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7A182-0606-40DD-B05B-8BB381A930B3}">
      <dsp:nvSpPr>
        <dsp:cNvPr id="0" name=""/>
        <dsp:cNvSpPr/>
      </dsp:nvSpPr>
      <dsp:spPr>
        <a:xfrm rot="21300000">
          <a:off x="37413" y="3370200"/>
          <a:ext cx="12117172" cy="1387599"/>
        </a:xfrm>
        <a:prstGeom prst="mathMinus">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0B38F7-BBB5-4DB7-AC95-C9419603B0A2}">
      <dsp:nvSpPr>
        <dsp:cNvPr id="0" name=""/>
        <dsp:cNvSpPr/>
      </dsp:nvSpPr>
      <dsp:spPr>
        <a:xfrm>
          <a:off x="1463040" y="406400"/>
          <a:ext cx="3657600" cy="3251200"/>
        </a:xfrm>
        <a:prstGeom prst="downArrow">
          <a:avLst/>
        </a:prstGeom>
        <a:solidFill>
          <a:schemeClr val="accent6">
            <a:tint val="69000"/>
            <a:satMod val="105000"/>
            <a:lumMod val="110000"/>
          </a:schemeClr>
        </a:solidFill>
        <a:ln w="9525" cap="flat" cmpd="sng" algn="ctr">
          <a:solidFill>
            <a:schemeClr val="accent6">
              <a:shade val="60000"/>
            </a:schemeClr>
          </a:solidFill>
          <a:prstDash val="solid"/>
        </a:ln>
        <a:effectLst/>
      </dsp:spPr>
      <dsp:style>
        <a:lnRef idx="1">
          <a:schemeClr val="accent6"/>
        </a:lnRef>
        <a:fillRef idx="2">
          <a:schemeClr val="accent6"/>
        </a:fillRef>
        <a:effectRef idx="1">
          <a:schemeClr val="accent6"/>
        </a:effectRef>
        <a:fontRef idx="minor">
          <a:schemeClr val="dk1"/>
        </a:fontRef>
      </dsp:style>
    </dsp:sp>
    <dsp:sp modelId="{2343284E-4FCF-4523-ACCC-B9947E8F634C}">
      <dsp:nvSpPr>
        <dsp:cNvPr id="0" name=""/>
        <dsp:cNvSpPr/>
      </dsp:nvSpPr>
      <dsp:spPr>
        <a:xfrm>
          <a:off x="6187469" y="25398"/>
          <a:ext cx="4328140" cy="3413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n-US" sz="4400" kern="1200" dirty="0" err="1">
              <a:latin typeface="Times New Roman" panose="02020603050405020304" pitchFamily="18" charset="0"/>
              <a:cs typeface="Times New Roman" panose="02020603050405020304" pitchFamily="18" charset="0"/>
            </a:rPr>
            <a:t>Các</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thao</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tác</a:t>
          </a:r>
          <a:r>
            <a:rPr lang="en-US" sz="4400" kern="1200" dirty="0">
              <a:latin typeface="Times New Roman" panose="02020603050405020304" pitchFamily="18" charset="0"/>
              <a:cs typeface="Times New Roman" panose="02020603050405020304" pitchFamily="18" charset="0"/>
            </a:rPr>
            <a:t> List. </a:t>
          </a:r>
        </a:p>
        <a:p>
          <a:pPr marL="0" lvl="0" indent="0" algn="ctr" defTabSz="1955800">
            <a:lnSpc>
              <a:spcPct val="90000"/>
            </a:lnSpc>
            <a:spcBef>
              <a:spcPct val="0"/>
            </a:spcBef>
            <a:spcAft>
              <a:spcPct val="35000"/>
            </a:spcAft>
            <a:buNone/>
          </a:pPr>
          <a:r>
            <a:rPr lang="en-US" sz="4400" kern="1200" dirty="0" err="1">
              <a:latin typeface="Times New Roman" panose="02020603050405020304" pitchFamily="18" charset="0"/>
              <a:cs typeface="Times New Roman" panose="02020603050405020304" pitchFamily="18" charset="0"/>
            </a:rPr>
            <a:t>Các</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thao</a:t>
          </a: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tác</a:t>
          </a:r>
          <a:r>
            <a:rPr lang="en-US" sz="4400" kern="1200" dirty="0">
              <a:latin typeface="Times New Roman" panose="02020603050405020304" pitchFamily="18" charset="0"/>
              <a:cs typeface="Times New Roman" panose="02020603050405020304" pitchFamily="18" charset="0"/>
            </a:rPr>
            <a:t> </a:t>
          </a:r>
        </a:p>
        <a:p>
          <a:pPr marL="0" lvl="0" indent="0" algn="ctr" defTabSz="1955800">
            <a:lnSpc>
              <a:spcPct val="90000"/>
            </a:lnSpc>
            <a:spcBef>
              <a:spcPct val="0"/>
            </a:spcBef>
            <a:spcAft>
              <a:spcPct val="35000"/>
            </a:spcAft>
            <a:buNone/>
          </a:pPr>
          <a:r>
            <a:rPr lang="en-US" sz="4400" kern="1200" dirty="0">
              <a:latin typeface="Times New Roman" panose="02020603050405020304" pitchFamily="18" charset="0"/>
              <a:cs typeface="Times New Roman" panose="02020603050405020304" pitchFamily="18" charset="0"/>
            </a:rPr>
            <a:t> </a:t>
          </a:r>
          <a:r>
            <a:rPr lang="en-US" sz="4400" kern="1200" dirty="0" err="1">
              <a:latin typeface="Times New Roman" panose="02020603050405020304" pitchFamily="18" charset="0"/>
              <a:cs typeface="Times New Roman" panose="02020603050405020304" pitchFamily="18" charset="0"/>
            </a:rPr>
            <a:t>ArrayList</a:t>
          </a:r>
          <a:r>
            <a:rPr lang="en-US" sz="4400" kern="1200" dirty="0">
              <a:latin typeface="Times New Roman" panose="02020603050405020304" pitchFamily="18" charset="0"/>
              <a:cs typeface="Times New Roman" panose="02020603050405020304" pitchFamily="18" charset="0"/>
            </a:rPr>
            <a:t> </a:t>
          </a:r>
        </a:p>
      </dsp:txBody>
      <dsp:txXfrm>
        <a:off x="6187469" y="25398"/>
        <a:ext cx="4328140" cy="3413760"/>
      </dsp:txXfrm>
    </dsp:sp>
    <dsp:sp modelId="{3EAD48AE-44B5-409C-BD11-DEB0E06417E5}">
      <dsp:nvSpPr>
        <dsp:cNvPr id="0" name=""/>
        <dsp:cNvSpPr/>
      </dsp:nvSpPr>
      <dsp:spPr>
        <a:xfrm>
          <a:off x="7010387" y="4445008"/>
          <a:ext cx="3657600" cy="3251200"/>
        </a:xfrm>
        <a:prstGeom prst="upArrow">
          <a:avLst/>
        </a:prstGeom>
        <a:solidFill>
          <a:schemeClr val="accent3"/>
        </a:solidFill>
        <a:ln w="22225" cap="flat" cmpd="sng" algn="ctr">
          <a:solidFill>
            <a:schemeClr val="lt1"/>
          </a:solidFill>
          <a:prstDash val="solid"/>
        </a:ln>
        <a:effectLst/>
      </dsp:spPr>
      <dsp:style>
        <a:lnRef idx="3">
          <a:schemeClr val="lt1"/>
        </a:lnRef>
        <a:fillRef idx="1">
          <a:schemeClr val="accent3"/>
        </a:fillRef>
        <a:effectRef idx="1">
          <a:schemeClr val="accent3"/>
        </a:effectRef>
        <a:fontRef idx="minor">
          <a:schemeClr val="lt1"/>
        </a:fontRef>
      </dsp:style>
    </dsp:sp>
    <dsp:sp modelId="{2C683650-0505-48AF-BF81-1C1B49EA1FD7}">
      <dsp:nvSpPr>
        <dsp:cNvPr id="0" name=""/>
        <dsp:cNvSpPr/>
      </dsp:nvSpPr>
      <dsp:spPr>
        <a:xfrm>
          <a:off x="1539235" y="4714240"/>
          <a:ext cx="4480569" cy="3413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endParaRPr lang="en-US" sz="4400" kern="1200" dirty="0"/>
        </a:p>
      </dsp:txBody>
      <dsp:txXfrm>
        <a:off x="1539235" y="4714240"/>
        <a:ext cx="4480569" cy="3413760"/>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ctrTitle"/>
          </p:nvPr>
        </p:nvSpPr>
        <p:spPr>
          <a:xfrm>
            <a:off x="2626518" y="1951178"/>
            <a:ext cx="13034964" cy="3763820"/>
          </a:xfrm>
        </p:spPr>
        <p:txBody>
          <a:bodyPr anchor="b">
            <a:normAutofit/>
          </a:bodyPr>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2626518" y="5829301"/>
            <a:ext cx="13034964" cy="2057399"/>
          </a:xfrm>
        </p:spPr>
        <p:txBody>
          <a:bodyPr>
            <a:normAutofit/>
          </a:bodyPr>
          <a:lstStyle>
            <a:lvl1pPr marL="0" indent="0" algn="ctr">
              <a:buNone/>
              <a:defRPr sz="3300">
                <a:solidFill>
                  <a:schemeClr val="bg1">
                    <a:lumMod val="50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707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91" y="6434061"/>
            <a:ext cx="15546648" cy="1217415"/>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77116" y="1047392"/>
            <a:ext cx="14733798" cy="4821204"/>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61" y="7663092"/>
            <a:ext cx="15546678" cy="1023708"/>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0191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1" y="914399"/>
            <a:ext cx="15546678" cy="5140868"/>
          </a:xfrm>
        </p:spPr>
        <p:txBody>
          <a:bodyPr anchor="ct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63" y="6307232"/>
            <a:ext cx="15546678" cy="2379570"/>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23099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2169318" y="914400"/>
            <a:ext cx="13954128" cy="4489356"/>
          </a:xfrm>
        </p:spPr>
        <p:txBody>
          <a:bodyPr anchor="ct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415048"/>
            <a:ext cx="13128449" cy="89218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370661" y="6559195"/>
            <a:ext cx="15546678" cy="2131580"/>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
        <p:nvSpPr>
          <p:cNvPr id="13" name="TextBox 12"/>
          <p:cNvSpPr txBox="1"/>
          <p:nvPr/>
        </p:nvSpPr>
        <p:spPr>
          <a:xfrm>
            <a:off x="1502232" y="113124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4" name="TextBox 13"/>
          <p:cNvSpPr txBox="1"/>
          <p:nvPr/>
        </p:nvSpPr>
        <p:spPr>
          <a:xfrm>
            <a:off x="15836337" y="4490367"/>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810732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3" y="3208082"/>
            <a:ext cx="15546678" cy="3767753"/>
          </a:xfrm>
        </p:spPr>
        <p:txBody>
          <a:bodyPr anchor="b"/>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63" y="6993503"/>
            <a:ext cx="15546678"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0625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5" name="Title 1"/>
          <p:cNvSpPr>
            <a:spLocks noGrp="1"/>
          </p:cNvSpPr>
          <p:nvPr>
            <p:ph type="title"/>
          </p:nvPr>
        </p:nvSpPr>
        <p:spPr>
          <a:xfrm>
            <a:off x="1370661" y="914400"/>
            <a:ext cx="15546678" cy="2407641"/>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70661" y="3550640"/>
            <a:ext cx="4948464"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370661" y="4415033"/>
            <a:ext cx="4948464"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678584" y="3550640"/>
            <a:ext cx="4937282"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662023" y="4415033"/>
            <a:ext cx="4955027"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959947" y="3550640"/>
            <a:ext cx="4957392"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959947" y="4415033"/>
            <a:ext cx="4957392"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58264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30" name="Title 1"/>
          <p:cNvSpPr>
            <a:spLocks noGrp="1"/>
          </p:cNvSpPr>
          <p:nvPr>
            <p:ph type="title"/>
          </p:nvPr>
        </p:nvSpPr>
        <p:spPr>
          <a:xfrm>
            <a:off x="1370661" y="916158"/>
            <a:ext cx="15546678" cy="240588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70662" y="6307230"/>
            <a:ext cx="4944614"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370662" y="3550640"/>
            <a:ext cx="4944614" cy="2286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370662" y="7171623"/>
            <a:ext cx="4944614" cy="151517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664139" y="6307230"/>
            <a:ext cx="4952742"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662022" y="3550640"/>
            <a:ext cx="4955028" cy="2286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662022" y="7171621"/>
            <a:ext cx="4955028" cy="1515179"/>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959948" y="6307230"/>
            <a:ext cx="4951022"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959947" y="3550640"/>
            <a:ext cx="4957392" cy="2286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959760" y="7171618"/>
            <a:ext cx="4957580" cy="1515182"/>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54595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370663" y="3550640"/>
            <a:ext cx="15546678" cy="51361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15559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Vertical Title 1"/>
          <p:cNvSpPr>
            <a:spLocks noGrp="1"/>
          </p:cNvSpPr>
          <p:nvPr>
            <p:ph type="title" orient="vert"/>
          </p:nvPr>
        </p:nvSpPr>
        <p:spPr>
          <a:xfrm>
            <a:off x="13087350" y="914402"/>
            <a:ext cx="3829989" cy="77723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370663" y="914402"/>
            <a:ext cx="11488086" cy="77723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58806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9388" y="936165"/>
            <a:ext cx="13367531" cy="1921335"/>
          </a:xfrm>
        </p:spPr>
        <p:txBody>
          <a:bodyPr/>
          <a:lstStyle/>
          <a:p>
            <a:r>
              <a:rPr lang="en-US"/>
              <a:t>Click to edit Master title style</a:t>
            </a:r>
            <a:endParaRPr lang="en-US" dirty="0"/>
          </a:p>
        </p:txBody>
      </p:sp>
      <p:sp>
        <p:nvSpPr>
          <p:cNvPr id="3" name="Content Placeholder 2"/>
          <p:cNvSpPr>
            <a:spLocks noGrp="1"/>
          </p:cNvSpPr>
          <p:nvPr>
            <p:ph idx="1"/>
          </p:nvPr>
        </p:nvSpPr>
        <p:spPr>
          <a:xfrm>
            <a:off x="3883818" y="3200400"/>
            <a:ext cx="13373100" cy="56664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00686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370661" y="3550639"/>
            <a:ext cx="15545739"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49689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1" y="1242845"/>
            <a:ext cx="15527628" cy="4105229"/>
          </a:xfrm>
        </p:spPr>
        <p:txBody>
          <a:bodyPr anchor="b">
            <a:normAutofit/>
          </a:bodyPr>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1370661" y="5486186"/>
            <a:ext cx="15527628" cy="2052275"/>
          </a:xfrm>
        </p:spPr>
        <p:txBody>
          <a:bodyPr>
            <a:normAutofit/>
          </a:bodyPr>
          <a:lstStyle>
            <a:lvl1pPr marL="0" indent="0" algn="ctr">
              <a:buNone/>
              <a:defRPr sz="3000">
                <a:solidFill>
                  <a:schemeClr val="bg1">
                    <a:lumMod val="50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519416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4" name="Title 1"/>
          <p:cNvSpPr>
            <a:spLocks noGrp="1"/>
          </p:cNvSpPr>
          <p:nvPr>
            <p:ph type="title"/>
          </p:nvPr>
        </p:nvSpPr>
        <p:spPr>
          <a:xfrm>
            <a:off x="1370663" y="927776"/>
            <a:ext cx="15546677" cy="2394266"/>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370661" y="3550639"/>
            <a:ext cx="7659039"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9258300" y="3550639"/>
            <a:ext cx="7658100"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10212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4" name="Title 1"/>
          <p:cNvSpPr>
            <a:spLocks noGrp="1"/>
          </p:cNvSpPr>
          <p:nvPr>
            <p:ph type="title"/>
          </p:nvPr>
        </p:nvSpPr>
        <p:spPr>
          <a:xfrm>
            <a:off x="1370663" y="927776"/>
            <a:ext cx="15546677" cy="239426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19492" y="3556527"/>
            <a:ext cx="7310211" cy="1019991"/>
          </a:xfrm>
        </p:spPr>
        <p:txBody>
          <a:bodyPr anchor="b">
            <a:noAutofit/>
          </a:bodyPr>
          <a:lstStyle>
            <a:lvl1pPr marL="0" indent="0">
              <a:lnSpc>
                <a:spcPct val="85000"/>
              </a:lnSpc>
              <a:buNone/>
              <a:defRPr sz="39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Content Placeholder 3"/>
          <p:cNvSpPr>
            <a:spLocks noGrp="1"/>
          </p:cNvSpPr>
          <p:nvPr>
            <p:ph sz="quarter" idx="13"/>
          </p:nvPr>
        </p:nvSpPr>
        <p:spPr>
          <a:xfrm>
            <a:off x="1370662" y="4576519"/>
            <a:ext cx="7659041" cy="411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594635" y="3556527"/>
            <a:ext cx="7322706" cy="1019991"/>
          </a:xfrm>
        </p:spPr>
        <p:txBody>
          <a:bodyPr anchor="b">
            <a:noAutofit/>
          </a:bodyPr>
          <a:lstStyle>
            <a:lvl1pPr marL="0" indent="0">
              <a:lnSpc>
                <a:spcPct val="85000"/>
              </a:lnSpc>
              <a:buNone/>
              <a:defRPr sz="39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3" name="Content Placeholder 5"/>
          <p:cNvSpPr>
            <a:spLocks noGrp="1"/>
          </p:cNvSpPr>
          <p:nvPr>
            <p:ph sz="quarter" idx="14"/>
          </p:nvPr>
        </p:nvSpPr>
        <p:spPr>
          <a:xfrm>
            <a:off x="9258301" y="4576519"/>
            <a:ext cx="7658102" cy="411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5/7/2023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15816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91419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t>5/7/2023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1190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3" y="914400"/>
            <a:ext cx="5903532" cy="3034878"/>
          </a:xfrm>
        </p:spPr>
        <p:txBody>
          <a:bodyPr anchor="b"/>
          <a:lstStyle>
            <a:lvl1pPr algn="ctr">
              <a:defRPr sz="4800"/>
            </a:lvl1pPr>
          </a:lstStyle>
          <a:p>
            <a:r>
              <a:rPr lang="en-US"/>
              <a:t>Click to edit Master title style</a:t>
            </a:r>
            <a:endParaRPr lang="en-US" dirty="0"/>
          </a:p>
        </p:txBody>
      </p:sp>
      <p:sp>
        <p:nvSpPr>
          <p:cNvPr id="10" name="Content Placeholder 2"/>
          <p:cNvSpPr>
            <a:spLocks noGrp="1"/>
          </p:cNvSpPr>
          <p:nvPr>
            <p:ph sz="quarter" idx="13"/>
          </p:nvPr>
        </p:nvSpPr>
        <p:spPr>
          <a:xfrm>
            <a:off x="7617094" y="914401"/>
            <a:ext cx="9300245" cy="7772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0662" y="3949278"/>
            <a:ext cx="5903534" cy="4737522"/>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43926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2" y="914400"/>
            <a:ext cx="8902454" cy="3034881"/>
          </a:xfrm>
        </p:spPr>
        <p:txBody>
          <a:bodyPr anchor="b"/>
          <a:lstStyle>
            <a:lvl1pPr algn="ct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137205" y="914402"/>
            <a:ext cx="4883037" cy="77724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92" y="3949278"/>
            <a:ext cx="8902424" cy="4737521"/>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5376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370663" y="927776"/>
            <a:ext cx="15546677" cy="23942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0663" y="3550640"/>
            <a:ext cx="15546678" cy="51361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18106" y="8824913"/>
            <a:ext cx="4114800" cy="547688"/>
          </a:xfrm>
          <a:prstGeom prst="rect">
            <a:avLst/>
          </a:prstGeom>
        </p:spPr>
        <p:txBody>
          <a:bodyPr vert="horz" lIns="91440" tIns="45720" rIns="91440" bIns="45720" rtlCol="0" anchor="ctr"/>
          <a:lstStyle>
            <a:lvl1pPr algn="r">
              <a:defRPr sz="1500">
                <a:solidFill>
                  <a:schemeClr val="tx1"/>
                </a:solidFill>
              </a:defRPr>
            </a:lvl1pPr>
          </a:lstStyle>
          <a:p>
            <a:fld id="{1D8BD707-D9CF-40AE-B4C6-C98DA3205C09}" type="datetimeFigureOut">
              <a:rPr lang="en-US" smtClean="0"/>
              <a:t>5/7/2023</a:t>
            </a:fld>
            <a:endParaRPr lang="en-US"/>
          </a:p>
        </p:txBody>
      </p:sp>
      <p:sp>
        <p:nvSpPr>
          <p:cNvPr id="5" name="Footer Placeholder 4"/>
          <p:cNvSpPr>
            <a:spLocks noGrp="1"/>
          </p:cNvSpPr>
          <p:nvPr>
            <p:ph type="ftr" sz="quarter" idx="3"/>
          </p:nvPr>
        </p:nvSpPr>
        <p:spPr>
          <a:xfrm>
            <a:off x="1370662" y="8824913"/>
            <a:ext cx="10009331" cy="547688"/>
          </a:xfrm>
          <a:prstGeom prst="rect">
            <a:avLst/>
          </a:prstGeom>
        </p:spPr>
        <p:txBody>
          <a:bodyPr vert="horz" lIns="91440" tIns="45720" rIns="91440" bIns="45720" rtlCol="0" anchor="ctr"/>
          <a:lstStyle>
            <a:lvl1pPr algn="l">
              <a:defRPr sz="1500">
                <a:solidFill>
                  <a:schemeClr val="tx1"/>
                </a:solidFill>
              </a:defRPr>
            </a:lvl1pPr>
          </a:lstStyle>
          <a:p>
            <a:endParaRPr lang="en-US"/>
          </a:p>
        </p:txBody>
      </p:sp>
      <p:sp>
        <p:nvSpPr>
          <p:cNvPr id="6" name="Slide Number Placeholder 5"/>
          <p:cNvSpPr>
            <a:spLocks noGrp="1"/>
          </p:cNvSpPr>
          <p:nvPr>
            <p:ph type="sldNum" sz="quarter" idx="4"/>
          </p:nvPr>
        </p:nvSpPr>
        <p:spPr>
          <a:xfrm>
            <a:off x="15771017" y="8824913"/>
            <a:ext cx="1146323" cy="547688"/>
          </a:xfrm>
          <a:prstGeom prst="rect">
            <a:avLst/>
          </a:prstGeom>
        </p:spPr>
        <p:txBody>
          <a:bodyPr vert="horz" lIns="91440" tIns="45720" rIns="91440" bIns="45720" rtlCol="0" anchor="ctr"/>
          <a:lstStyle>
            <a:lvl1pPr algn="r">
              <a:defRPr sz="1500">
                <a:solidFill>
                  <a:schemeClr val="tx1"/>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894067725"/>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Lst>
  <p:txStyles>
    <p:titleStyle>
      <a:lvl1pPr algn="ctr" defTabSz="1371600" rtl="0" eaLnBrk="1" latinLnBrk="0" hangingPunct="1">
        <a:lnSpc>
          <a:spcPct val="90000"/>
        </a:lnSpc>
        <a:spcBef>
          <a:spcPct val="0"/>
        </a:spcBef>
        <a:buNone/>
        <a:defRPr sz="5400" kern="1200" cap="all" baseline="0">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tx1"/>
        </a:buClr>
        <a:buFont typeface="Arial" panose="020B0604020202020204" pitchFamily="34" charset="0"/>
        <a:buChar char="•"/>
        <a:defRPr sz="3000" kern="1200" cap="all" baseline="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tx1"/>
        </a:buClr>
        <a:buFont typeface="Arial" panose="020B0604020202020204" pitchFamily="34" charset="0"/>
        <a:buChar char="•"/>
        <a:defRPr sz="2700" kern="1200" cap="all"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22.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78481">
            <a:off x="-2628900" y="7647652"/>
            <a:ext cx="7315200" cy="3994432"/>
          </a:xfrm>
          <a:prstGeom prst="rect">
            <a:avLst/>
          </a:prstGeom>
        </p:spPr>
      </p:pic>
      <p:grpSp>
        <p:nvGrpSpPr>
          <p:cNvPr id="7" name="Group 7"/>
          <p:cNvGrpSpPr/>
          <p:nvPr/>
        </p:nvGrpSpPr>
        <p:grpSpPr>
          <a:xfrm>
            <a:off x="19050" y="-19050"/>
            <a:ext cx="18369915" cy="1798955"/>
            <a:chOff x="0" y="0"/>
            <a:chExt cx="5223991" cy="473748"/>
          </a:xfrm>
        </p:grpSpPr>
        <p:sp>
          <p:nvSpPr>
            <p:cNvPr id="8" name="Freeform 8"/>
            <p:cNvSpPr/>
            <p:nvPr/>
          </p:nvSpPr>
          <p:spPr>
            <a:xfrm>
              <a:off x="0" y="0"/>
              <a:ext cx="5223991" cy="473748"/>
            </a:xfrm>
            <a:custGeom>
              <a:avLst/>
              <a:gdLst/>
              <a:ahLst/>
              <a:cxnLst/>
              <a:rect l="l" t="t" r="r" b="b"/>
              <a:pathLst>
                <a:path w="5223991" h="473748">
                  <a:moveTo>
                    <a:pt x="39032" y="0"/>
                  </a:moveTo>
                  <a:lnTo>
                    <a:pt x="5184959" y="0"/>
                  </a:lnTo>
                  <a:cubicBezTo>
                    <a:pt x="5195311" y="0"/>
                    <a:pt x="5205239" y="4112"/>
                    <a:pt x="5212559" y="11432"/>
                  </a:cubicBezTo>
                  <a:cubicBezTo>
                    <a:pt x="5219879" y="18752"/>
                    <a:pt x="5223991" y="28680"/>
                    <a:pt x="5223991" y="39032"/>
                  </a:cubicBezTo>
                  <a:lnTo>
                    <a:pt x="5223991" y="434717"/>
                  </a:lnTo>
                  <a:cubicBezTo>
                    <a:pt x="5223991" y="456273"/>
                    <a:pt x="5206516" y="473748"/>
                    <a:pt x="5184959" y="473748"/>
                  </a:cubicBezTo>
                  <a:lnTo>
                    <a:pt x="39032" y="473748"/>
                  </a:lnTo>
                  <a:cubicBezTo>
                    <a:pt x="17475" y="473748"/>
                    <a:pt x="0" y="456273"/>
                    <a:pt x="0" y="434717"/>
                  </a:cubicBezTo>
                  <a:lnTo>
                    <a:pt x="0" y="39032"/>
                  </a:lnTo>
                  <a:cubicBezTo>
                    <a:pt x="0" y="17475"/>
                    <a:pt x="17475" y="0"/>
                    <a:pt x="39032" y="0"/>
                  </a:cubicBezTo>
                  <a:close/>
                </a:path>
              </a:pathLst>
            </a:custGeom>
            <a:ln/>
          </p:spPr>
          <p:style>
            <a:lnRef idx="2">
              <a:schemeClr val="accent3"/>
            </a:lnRef>
            <a:fillRef idx="1">
              <a:schemeClr val="lt1"/>
            </a:fillRef>
            <a:effectRef idx="0">
              <a:schemeClr val="accent3"/>
            </a:effectRef>
            <a:fontRef idx="minor">
              <a:schemeClr val="dk1"/>
            </a:fontRef>
          </p:style>
        </p:sp>
        <p:sp>
          <p:nvSpPr>
            <p:cNvPr id="9" name="TextBox 9"/>
            <p:cNvSpPr txBox="1"/>
            <p:nvPr/>
          </p:nvSpPr>
          <p:spPr>
            <a:xfrm>
              <a:off x="0" y="-9525"/>
              <a:ext cx="812800" cy="822325"/>
            </a:xfrm>
            <a:prstGeom prst="rect">
              <a:avLst/>
            </a:prstGeom>
          </p:spPr>
          <p:txBody>
            <a:bodyPr lIns="254000" tIns="254000" rIns="254000" bIns="254000" rtlCol="0" anchor="ctr"/>
            <a:lstStyle/>
            <a:p>
              <a:pPr marL="0" lvl="0" indent="0">
                <a:lnSpc>
                  <a:spcPts val="2080"/>
                </a:lnSpc>
                <a:spcBef>
                  <a:spcPct val="0"/>
                </a:spcBef>
              </a:pPr>
              <a:r>
                <a:rPr lang="en-US" sz="1600">
                  <a:solidFill>
                    <a:srgbClr val="44000A"/>
                  </a:solidFill>
                  <a:latin typeface="Muli Regular" panose="00000500000000000000"/>
                </a:rPr>
                <a:t>                                                                                                                                      </a:t>
              </a:r>
            </a:p>
          </p:txBody>
        </p:sp>
      </p:grpSp>
      <p:sp>
        <p:nvSpPr>
          <p:cNvPr id="13" name="TextBox 13"/>
          <p:cNvSpPr txBox="1"/>
          <p:nvPr/>
        </p:nvSpPr>
        <p:spPr>
          <a:xfrm>
            <a:off x="761724" y="3908833"/>
            <a:ext cx="16985936" cy="2397760"/>
          </a:xfrm>
          <a:prstGeom prst="rect">
            <a:avLst/>
          </a:prstGeom>
        </p:spPr>
        <p:txBody>
          <a:bodyPr lIns="0" tIns="0" rIns="0" bIns="0" rtlCol="0" anchor="t">
            <a:spAutoFit/>
          </a:bodyPr>
          <a:lstStyle/>
          <a:p>
            <a:pPr algn="ctr">
              <a:lnSpc>
                <a:spcPts val="18700"/>
              </a:lnSpc>
            </a:pPr>
            <a:endParaRPr lang="en-US" sz="9600" spc="102">
              <a:solidFill>
                <a:srgbClr val="FD5D5B"/>
              </a:solidFill>
              <a:latin typeface="Cooper Black" panose="0208090404030B020404" charset="0"/>
              <a:cs typeface="Cooper Black" panose="0208090404030B020404" charset="0"/>
            </a:endParaRP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040020" y="2505279"/>
            <a:ext cx="782955" cy="697230"/>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773400" y="4656096"/>
            <a:ext cx="658098" cy="658098"/>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60443" y="5387114"/>
            <a:ext cx="658098" cy="658098"/>
          </a:xfrm>
          <a:prstGeom prst="rect">
            <a:avLst/>
          </a:prstGeom>
        </p:spPr>
      </p:pic>
      <p:sp>
        <p:nvSpPr>
          <p:cNvPr id="19" name="TextBox 19"/>
          <p:cNvSpPr txBox="1"/>
          <p:nvPr/>
        </p:nvSpPr>
        <p:spPr>
          <a:xfrm>
            <a:off x="2874154" y="5320569"/>
            <a:ext cx="16985936" cy="1138773"/>
          </a:xfrm>
          <a:prstGeom prst="rect">
            <a:avLst/>
          </a:prstGeom>
        </p:spPr>
        <p:txBody>
          <a:bodyPr lIns="0" tIns="0" rIns="0" bIns="0" rtlCol="0" anchor="t">
            <a:spAutoFit/>
          </a:bodyPr>
          <a:lstStyle/>
          <a:p>
            <a:pPr algn="ctr">
              <a:lnSpc>
                <a:spcPts val="9240"/>
              </a:lnSpc>
              <a:spcBef>
                <a:spcPct val="0"/>
              </a:spcBef>
            </a:pPr>
            <a:r>
              <a:rPr lang="en-US" sz="6600">
                <a:solidFill>
                  <a:schemeClr val="accent1">
                    <a:lumMod val="60000"/>
                    <a:lumOff val="40000"/>
                  </a:schemeClr>
                </a:solidFill>
                <a:latin typeface="Chiller" panose="04020404031007020602" charset="0"/>
                <a:cs typeface="Chiller" panose="04020404031007020602" charset="0"/>
              </a:rPr>
              <a:t>NHÓM 6</a:t>
            </a:r>
            <a:endParaRPr lang="en-US" sz="6600" dirty="0">
              <a:solidFill>
                <a:schemeClr val="accent1">
                  <a:lumMod val="60000"/>
                  <a:lumOff val="40000"/>
                </a:schemeClr>
              </a:solidFill>
              <a:latin typeface="Chiller" panose="04020404031007020602" charset="0"/>
              <a:cs typeface="Chiller" panose="04020404031007020602" charset="0"/>
            </a:endParaRPr>
          </a:p>
        </p:txBody>
      </p:sp>
      <p:sp>
        <p:nvSpPr>
          <p:cNvPr id="20" name="TextBox 20"/>
          <p:cNvSpPr txBox="1"/>
          <p:nvPr/>
        </p:nvSpPr>
        <p:spPr>
          <a:xfrm>
            <a:off x="3563913" y="7846007"/>
            <a:ext cx="11984616" cy="743665"/>
          </a:xfrm>
          <a:prstGeom prst="rect">
            <a:avLst/>
          </a:prstGeom>
        </p:spPr>
        <p:txBody>
          <a:bodyPr lIns="0" tIns="0" rIns="0" bIns="0" rtlCol="0" anchor="t">
            <a:spAutoFit/>
          </a:bodyPr>
          <a:lstStyle/>
          <a:p>
            <a:pPr algn="ctr">
              <a:lnSpc>
                <a:spcPts val="6300"/>
              </a:lnSpc>
              <a:spcBef>
                <a:spcPct val="0"/>
              </a:spcBef>
            </a:pPr>
            <a:r>
              <a:rPr lang="en-US" sz="4500" dirty="0">
                <a:solidFill>
                  <a:srgbClr val="FF0000"/>
                </a:solidFill>
                <a:latin typeface="Algerian" panose="04020705040A02060702" charset="0"/>
                <a:cs typeface="Algerian" panose="04020705040A02060702" charset="0"/>
              </a:rPr>
              <a:t>GVHD: </a:t>
            </a:r>
            <a:r>
              <a:rPr lang="en-US" sz="4500" dirty="0" err="1">
                <a:solidFill>
                  <a:srgbClr val="FF0000"/>
                </a:solidFill>
                <a:latin typeface="Algerian" panose="04020705040A02060702" charset="0"/>
                <a:cs typeface="Algerian" panose="04020705040A02060702" charset="0"/>
              </a:rPr>
              <a:t>Nguyễn</a:t>
            </a:r>
            <a:r>
              <a:rPr lang="en-US" sz="4500" dirty="0">
                <a:solidFill>
                  <a:srgbClr val="FF0000"/>
                </a:solidFill>
                <a:latin typeface="Algerian" panose="04020705040A02060702" charset="0"/>
                <a:cs typeface="Algerian" panose="04020705040A02060702" charset="0"/>
              </a:rPr>
              <a:t> </a:t>
            </a:r>
            <a:r>
              <a:rPr lang="en-US" sz="4500" dirty="0" err="1">
                <a:solidFill>
                  <a:srgbClr val="FF0000"/>
                </a:solidFill>
                <a:latin typeface="Algerian" panose="04020705040A02060702" charset="0"/>
                <a:cs typeface="Algerian" panose="04020705040A02060702" charset="0"/>
              </a:rPr>
              <a:t>Thị</a:t>
            </a:r>
            <a:r>
              <a:rPr lang="en-US" sz="4500" dirty="0">
                <a:solidFill>
                  <a:srgbClr val="FF0000"/>
                </a:solidFill>
                <a:latin typeface="Algerian" panose="04020705040A02060702" charset="0"/>
                <a:cs typeface="Algerian" panose="04020705040A02060702" charset="0"/>
              </a:rPr>
              <a:t> </a:t>
            </a:r>
            <a:r>
              <a:rPr lang="en-US" sz="4500" dirty="0" err="1">
                <a:solidFill>
                  <a:srgbClr val="FF0000"/>
                </a:solidFill>
                <a:latin typeface="Algerian" panose="04020705040A02060702" charset="0"/>
                <a:cs typeface="Algerian" panose="04020705040A02060702" charset="0"/>
              </a:rPr>
              <a:t>Hồng</a:t>
            </a:r>
            <a:r>
              <a:rPr lang="en-US" sz="4500" dirty="0">
                <a:solidFill>
                  <a:srgbClr val="FF0000"/>
                </a:solidFill>
                <a:latin typeface="Algerian" panose="04020705040A02060702" charset="0"/>
                <a:cs typeface="Algerian" panose="04020705040A02060702" charset="0"/>
              </a:rPr>
              <a:t> Tú</a:t>
            </a:r>
          </a:p>
        </p:txBody>
      </p:sp>
      <p:sp>
        <p:nvSpPr>
          <p:cNvPr id="21" name="TextBox 21"/>
          <p:cNvSpPr txBox="1"/>
          <p:nvPr/>
        </p:nvSpPr>
        <p:spPr>
          <a:xfrm>
            <a:off x="502732" y="660887"/>
            <a:ext cx="16631920" cy="987425"/>
          </a:xfrm>
          <a:prstGeom prst="rect">
            <a:avLst/>
          </a:prstGeom>
        </p:spPr>
        <p:txBody>
          <a:bodyPr wrap="square" lIns="0" tIns="0" rIns="0" bIns="0" rtlCol="0" anchor="t">
            <a:prstTxWarp prst="textDeflate">
              <a:avLst/>
            </a:prstTxWarp>
            <a:spAutoFit/>
          </a:bodyPr>
          <a:lstStyle/>
          <a:p>
            <a:pPr algn="ctr">
              <a:lnSpc>
                <a:spcPts val="7700"/>
              </a:lnSpc>
              <a:spcBef>
                <a:spcPct val="0"/>
              </a:spcBef>
            </a:pPr>
            <a:r>
              <a:rPr lang="en-US" sz="5500" dirty="0">
                <a:solidFill>
                  <a:srgbClr val="000000"/>
                </a:solidFill>
                <a:latin typeface="Algerian" panose="04020705040A02060702" charset="0"/>
                <a:cs typeface="Algerian" panose="04020705040A02060702" charset="0"/>
              </a:rPr>
              <a:t>CẤU TRÚC DỮ LIỆU VÀ GIẢI THUẬT</a:t>
            </a:r>
          </a:p>
        </p:txBody>
      </p:sp>
      <p:pic>
        <p:nvPicPr>
          <p:cNvPr id="25" name="Picture 5"/>
          <p:cNvPicPr>
            <a:picLocks noChangeAspect="1"/>
          </p:cNvPicPr>
          <p:nvPr/>
        </p:nvPicPr>
        <p:blipFill>
          <a:blip r:embed="rId8"/>
          <a:srcRect/>
          <a:stretch>
            <a:fillRect/>
          </a:stretch>
        </p:blipFill>
        <p:spPr>
          <a:xfrm>
            <a:off x="210820" y="6503670"/>
            <a:ext cx="4721225" cy="3714115"/>
          </a:xfrm>
          <a:prstGeom prst="rect">
            <a:avLst/>
          </a:prstGeom>
        </p:spPr>
      </p:pic>
      <p:sp>
        <p:nvSpPr>
          <p:cNvPr id="17" name="TextBox 16">
            <a:extLst>
              <a:ext uri="{FF2B5EF4-FFF2-40B4-BE49-F238E27FC236}">
                <a16:creationId xmlns:a16="http://schemas.microsoft.com/office/drawing/2014/main" id="{3A221FFC-DF78-4FBD-8E58-E5A42ED8A527}"/>
              </a:ext>
            </a:extLst>
          </p:cNvPr>
          <p:cNvSpPr txBox="1"/>
          <p:nvPr/>
        </p:nvSpPr>
        <p:spPr>
          <a:xfrm>
            <a:off x="2151111" y="2885379"/>
            <a:ext cx="13888909" cy="2575985"/>
          </a:xfrm>
          <a:prstGeom prst="rect">
            <a:avLst/>
          </a:prstGeom>
          <a:noFill/>
        </p:spPr>
        <p:txBody>
          <a:bodyPr wrap="square" rtlCol="0">
            <a:prstTxWarp prst="textDoubleWave1">
              <a:avLst/>
            </a:prstTxWarp>
            <a:spAutoFit/>
          </a:bodyPr>
          <a:lstStyle/>
          <a:p>
            <a:r>
              <a:rPr lang="en-US" sz="4800" dirty="0">
                <a:ln w="0"/>
                <a:solidFill>
                  <a:schemeClr val="accent1"/>
                </a:solidFill>
                <a:effectLst>
                  <a:outerShdw blurRad="38100" dist="25400" dir="5400000" algn="ctr" rotWithShape="0">
                    <a:srgbClr val="6E747A">
                      <a:alpha val="43000"/>
                    </a:srgbClr>
                  </a:outerShdw>
                </a:effectLst>
                <a:latin typeface="+mj-lt"/>
              </a:rPr>
              <a:t>       </a:t>
            </a:r>
            <a:r>
              <a:rPr lang="vi-VN" sz="4800" dirty="0">
                <a:ln w="0"/>
                <a:solidFill>
                  <a:schemeClr val="accent1"/>
                </a:solidFill>
                <a:effectLst>
                  <a:outerShdw blurRad="38100" dist="25400" dir="5400000" algn="ctr" rotWithShape="0">
                    <a:srgbClr val="6E747A">
                      <a:alpha val="43000"/>
                    </a:srgbClr>
                  </a:outerShdw>
                </a:effectLst>
                <a:latin typeface="+mj-lt"/>
              </a:rPr>
              <a:t>Tìm hiểu List, Array List trong C</a:t>
            </a:r>
            <a:r>
              <a:rPr lang="en-US" sz="4800" dirty="0">
                <a:ln w="0"/>
                <a:solidFill>
                  <a:schemeClr val="accent1"/>
                </a:solidFill>
                <a:effectLst>
                  <a:outerShdw blurRad="38100" dist="25400" dir="5400000" algn="ctr" rotWithShape="0">
                    <a:srgbClr val="6E747A">
                      <a:alpha val="43000"/>
                    </a:srgbClr>
                  </a:outerShdw>
                </a:effectLst>
                <a:latin typeface="+mj-lt"/>
              </a:rPr>
              <a:t>#</a:t>
            </a:r>
          </a:p>
          <a:p>
            <a:r>
              <a:rPr lang="en-US" sz="4800" dirty="0">
                <a:ln w="0"/>
                <a:solidFill>
                  <a:schemeClr val="accent1"/>
                </a:solidFill>
                <a:effectLst>
                  <a:outerShdw blurRad="38100" dist="25400" dir="5400000" algn="ctr" rotWithShape="0">
                    <a:srgbClr val="6E747A">
                      <a:alpha val="43000"/>
                    </a:srgbClr>
                  </a:outerShdw>
                </a:effectLst>
                <a:latin typeface="+mj-lt"/>
              </a:rPr>
              <a:t> </a:t>
            </a:r>
            <a:r>
              <a:rPr lang="vi-VN" sz="4800" dirty="0">
                <a:ln w="0"/>
                <a:solidFill>
                  <a:schemeClr val="accent1"/>
                </a:solidFill>
                <a:effectLst>
                  <a:outerShdw blurRad="38100" dist="25400" dir="5400000" algn="ctr" rotWithShape="0">
                    <a:srgbClr val="6E747A">
                      <a:alpha val="43000"/>
                    </a:srgbClr>
                  </a:outerShdw>
                </a:effectLst>
                <a:latin typeface="+mj-lt"/>
              </a:rPr>
              <a:t>Viết chương trình trên ngôn ngữ C/C++ để thực hiện</a:t>
            </a:r>
          </a:p>
          <a:p>
            <a:r>
              <a:rPr lang="en-US" sz="4800" dirty="0">
                <a:ln w="0"/>
                <a:solidFill>
                  <a:schemeClr val="accent1"/>
                </a:solidFill>
                <a:effectLst>
                  <a:outerShdw blurRad="38100" dist="25400" dir="5400000" algn="ctr" rotWithShape="0">
                    <a:srgbClr val="6E747A">
                      <a:alpha val="43000"/>
                    </a:srgbClr>
                  </a:outerShdw>
                </a:effectLst>
                <a:latin typeface="+mj-lt"/>
              </a:rPr>
              <a:t>   </a:t>
            </a:r>
            <a:r>
              <a:rPr lang="vi-VN" sz="4800" dirty="0">
                <a:ln w="0"/>
                <a:solidFill>
                  <a:schemeClr val="accent1"/>
                </a:solidFill>
                <a:effectLst>
                  <a:outerShdw blurRad="38100" dist="25400" dir="5400000" algn="ctr" rotWithShape="0">
                    <a:srgbClr val="6E747A">
                      <a:alpha val="43000"/>
                    </a:srgbClr>
                  </a:outerShdw>
                </a:effectLst>
                <a:latin typeface="+mj-lt"/>
              </a:rPr>
              <a:t>Bài toán Quản lý Sách trong thư viện.</a:t>
            </a:r>
            <a:endParaRPr lang="en-US" sz="4800" dirty="0">
              <a:ln w="0"/>
              <a:solidFill>
                <a:schemeClr val="accent1"/>
              </a:solidFill>
              <a:effectLst>
                <a:outerShdw blurRad="38100" dist="25400" dir="5400000" algn="ctr" rotWithShape="0">
                  <a:srgbClr val="6E747A">
                    <a:alpha val="43000"/>
                  </a:srgbClr>
                </a:outerShdw>
              </a:effectLst>
              <a:latin typeface="+mj-lt"/>
            </a:endParaRPr>
          </a:p>
          <a:p>
            <a:endParaRPr lang="en-US" sz="4800" dirty="0">
              <a:ln w="0"/>
              <a:solidFill>
                <a:schemeClr val="accent1"/>
              </a:solidFill>
              <a:effectLst>
                <a:outerShdw blurRad="38100" dist="25400" dir="5400000" algn="ctr" rotWithShape="0">
                  <a:srgbClr val="6E747A">
                    <a:alpha val="43000"/>
                  </a:srgbClr>
                </a:outerShdw>
              </a:effectLst>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barn(inVertical)">
                                      <p:cBhvr>
                                        <p:cTn id="12" dur="500"/>
                                        <p:tgtEl>
                                          <p:spTgt spid="1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barn(inVertical)">
                                      <p:cBhvr>
                                        <p:cTn id="17" dur="500"/>
                                        <p:tgtEl>
                                          <p:spTgt spid="1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fade">
                                      <p:cBhvr>
                                        <p:cTn id="22" dur="1000"/>
                                        <p:tgtEl>
                                          <p:spTgt spid="20">
                                            <p:txEl>
                                              <p:pRg st="0" end="0"/>
                                            </p:txEl>
                                          </p:spTgt>
                                        </p:tgtEl>
                                      </p:cBhvr>
                                    </p:animEffect>
                                    <p:anim calcmode="lin" valueType="num">
                                      <p:cBhvr>
                                        <p:cTn id="2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FF187-FC28-42B8-A5C0-86B5F72D193D}"/>
              </a:ext>
            </a:extLst>
          </p:cNvPr>
          <p:cNvPicPr>
            <a:picLocks noChangeAspect="1"/>
          </p:cNvPicPr>
          <p:nvPr/>
        </p:nvPicPr>
        <p:blipFill>
          <a:blip r:embed="rId2"/>
          <a:stretch>
            <a:fillRect/>
          </a:stretch>
        </p:blipFill>
        <p:spPr>
          <a:xfrm>
            <a:off x="4267200" y="2628900"/>
            <a:ext cx="11687765" cy="5886450"/>
          </a:xfrm>
          <a:prstGeom prst="rect">
            <a:avLst/>
          </a:prstGeom>
          <a:ln>
            <a:noFill/>
          </a:ln>
          <a:effectLst>
            <a:softEdge rad="112500"/>
          </a:effectLst>
        </p:spPr>
      </p:pic>
      <p:sp>
        <p:nvSpPr>
          <p:cNvPr id="5" name="TextBox 4">
            <a:extLst>
              <a:ext uri="{FF2B5EF4-FFF2-40B4-BE49-F238E27FC236}">
                <a16:creationId xmlns:a16="http://schemas.microsoft.com/office/drawing/2014/main" id="{8DAB598F-F76C-4211-8061-8A07D7889DC1}"/>
              </a:ext>
            </a:extLst>
          </p:cNvPr>
          <p:cNvSpPr txBox="1"/>
          <p:nvPr/>
        </p:nvSpPr>
        <p:spPr>
          <a:xfrm>
            <a:off x="3124200" y="952500"/>
            <a:ext cx="10515600" cy="1200329"/>
          </a:xfrm>
          <a:prstGeom prst="rect">
            <a:avLst/>
          </a:prstGeom>
          <a:noFill/>
        </p:spPr>
        <p:txBody>
          <a:bodyPr wrap="square" rtlCol="0">
            <a:prstTxWarp prst="textCanUp">
              <a:avLst/>
            </a:prstTxWarp>
            <a:spAutoFit/>
          </a:bodyPr>
          <a:lstStyle/>
          <a:p>
            <a:pPr algn="ct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Các</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hàm</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của</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 List</a:t>
            </a:r>
          </a:p>
          <a:p>
            <a:endParaRPr lang="en-US" dirty="0"/>
          </a:p>
        </p:txBody>
      </p:sp>
    </p:spTree>
    <p:extLst>
      <p:ext uri="{BB962C8B-B14F-4D97-AF65-F5344CB8AC3E}">
        <p14:creationId xmlns:p14="http://schemas.microsoft.com/office/powerpoint/2010/main" val="15661609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4" b="454"/>
          <a:stretch>
            <a:fillRect/>
          </a:stretch>
        </p:blipFill>
        <p:spPr>
          <a:xfrm>
            <a:off x="7696200" y="10020300"/>
            <a:ext cx="739140" cy="709930"/>
          </a:xfrm>
          <a:prstGeom prst="rect">
            <a:avLst/>
          </a:prstGeom>
        </p:spPr>
      </p:pic>
      <p:sp>
        <p:nvSpPr>
          <p:cNvPr id="21" name="TextBox 21"/>
          <p:cNvSpPr txBox="1"/>
          <p:nvPr/>
        </p:nvSpPr>
        <p:spPr>
          <a:xfrm>
            <a:off x="2834046" y="647700"/>
            <a:ext cx="12619908" cy="1208532"/>
          </a:xfrm>
          <a:prstGeom prst="rect">
            <a:avLst/>
          </a:prstGeom>
        </p:spPr>
        <p:txBody>
          <a:bodyPr lIns="0" tIns="0" rIns="0" bIns="0" rtlCol="0" anchor="t">
            <a:spAutoFit/>
          </a:bodyPr>
          <a:lstStyle/>
          <a:p>
            <a:pPr marL="0" lvl="0" indent="0" algn="ctr">
              <a:lnSpc>
                <a:spcPts val="9205"/>
              </a:lnSpc>
            </a:pPr>
            <a:r>
              <a:rPr lang="en-US" sz="8850">
                <a:solidFill>
                  <a:srgbClr val="141414"/>
                </a:solidFill>
                <a:latin typeface="ไอติม" panose="00000500000000000000"/>
              </a:rPr>
              <a:t>NỘI DUNG</a:t>
            </a:r>
          </a:p>
        </p:txBody>
      </p:sp>
      <p:grpSp>
        <p:nvGrpSpPr>
          <p:cNvPr id="28" name="Group 27"/>
          <p:cNvGrpSpPr/>
          <p:nvPr/>
        </p:nvGrpSpPr>
        <p:grpSpPr>
          <a:xfrm>
            <a:off x="1393595" y="2705100"/>
            <a:ext cx="8976642" cy="938735"/>
            <a:chOff x="2195" y="4260"/>
            <a:chExt cx="14136" cy="1478"/>
          </a:xfrm>
        </p:grpSpPr>
        <p:grpSp>
          <p:nvGrpSpPr>
            <p:cNvPr id="3" name="Group 3"/>
            <p:cNvGrpSpPr/>
            <p:nvPr/>
          </p:nvGrpSpPr>
          <p:grpSpPr>
            <a:xfrm>
              <a:off x="2195" y="4620"/>
              <a:ext cx="1164" cy="1118"/>
              <a:chOff x="912707" y="289560"/>
              <a:chExt cx="985251" cy="946637"/>
            </a:xfrm>
          </p:grpSpPr>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4" b="454"/>
              <a:stretch>
                <a:fillRect/>
              </a:stretch>
            </p:blipFill>
            <p:spPr>
              <a:xfrm>
                <a:off x="912707" y="289560"/>
                <a:ext cx="985251" cy="946637"/>
              </a:xfrm>
              <a:prstGeom prst="rect">
                <a:avLst/>
              </a:prstGeom>
            </p:spPr>
          </p:pic>
          <p:sp>
            <p:nvSpPr>
              <p:cNvPr id="5" name="TextBox 5"/>
              <p:cNvSpPr txBox="1"/>
              <p:nvPr/>
            </p:nvSpPr>
            <p:spPr>
              <a:xfrm>
                <a:off x="984720" y="390875"/>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1</a:t>
                </a:r>
              </a:p>
            </p:txBody>
          </p:sp>
        </p:grpSp>
        <p:sp>
          <p:nvSpPr>
            <p:cNvPr id="22" name="TextBox 22"/>
            <p:cNvSpPr txBox="1"/>
            <p:nvPr/>
          </p:nvSpPr>
          <p:spPr>
            <a:xfrm>
              <a:off x="2959" y="4260"/>
              <a:ext cx="13372" cy="1352"/>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Giới</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thiệu</a:t>
              </a:r>
              <a:r>
                <a:rPr lang="en-US" sz="5200" dirty="0">
                  <a:solidFill>
                    <a:srgbClr val="141414"/>
                  </a:solidFill>
                  <a:latin typeface="Times New Roman" panose="02020603050405020304" pitchFamily="18" charset="0"/>
                  <a:cs typeface="Times New Roman" panose="02020603050405020304" pitchFamily="18" charset="0"/>
                </a:rPr>
                <a:t> List </a:t>
              </a:r>
              <a:r>
                <a:rPr lang="en-US" sz="5200" dirty="0" err="1">
                  <a:solidFill>
                    <a:srgbClr val="141414"/>
                  </a:solidFill>
                  <a:latin typeface="Times New Roman" panose="02020603050405020304" pitchFamily="18" charset="0"/>
                  <a:cs typeface="Times New Roman" panose="02020603050405020304" pitchFamily="18" charset="0"/>
                </a:rPr>
                <a:t>trong</a:t>
              </a:r>
              <a:r>
                <a:rPr lang="en-US" sz="5200" dirty="0">
                  <a:solidFill>
                    <a:srgbClr val="141414"/>
                  </a:solidFill>
                  <a:latin typeface="Times New Roman" panose="02020603050405020304" pitchFamily="18" charset="0"/>
                  <a:cs typeface="Times New Roman" panose="02020603050405020304" pitchFamily="18" charset="0"/>
                </a:rPr>
                <a:t> C#</a:t>
              </a:r>
            </a:p>
          </p:txBody>
        </p:sp>
      </p:grpSp>
      <p:grpSp>
        <p:nvGrpSpPr>
          <p:cNvPr id="29" name="Group 28"/>
          <p:cNvGrpSpPr/>
          <p:nvPr/>
        </p:nvGrpSpPr>
        <p:grpSpPr>
          <a:xfrm>
            <a:off x="2590570" y="4762383"/>
            <a:ext cx="9932284" cy="933450"/>
            <a:chOff x="2125" y="7120"/>
            <a:chExt cx="15641" cy="1470"/>
          </a:xfrm>
        </p:grpSpPr>
        <p:grpSp>
          <p:nvGrpSpPr>
            <p:cNvPr id="6" name="Group 6"/>
            <p:cNvGrpSpPr/>
            <p:nvPr/>
          </p:nvGrpSpPr>
          <p:grpSpPr>
            <a:xfrm>
              <a:off x="2125" y="7433"/>
              <a:ext cx="1164" cy="1118"/>
              <a:chOff x="681567" y="-56727"/>
              <a:chExt cx="985251" cy="946637"/>
            </a:xfrm>
          </p:grpSpPr>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454" b="454"/>
              <a:stretch>
                <a:fillRect/>
              </a:stretch>
            </p:blipFill>
            <p:spPr>
              <a:xfrm>
                <a:off x="681567" y="-56727"/>
                <a:ext cx="985251" cy="946637"/>
              </a:xfrm>
              <a:prstGeom prst="rect">
                <a:avLst/>
              </a:prstGeom>
            </p:spPr>
          </p:pic>
          <p:sp>
            <p:nvSpPr>
              <p:cNvPr id="8" name="TextBox 8"/>
              <p:cNvSpPr txBox="1"/>
              <p:nvPr/>
            </p:nvSpPr>
            <p:spPr>
              <a:xfrm>
                <a:off x="681613" y="138568"/>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2</a:t>
                </a:r>
              </a:p>
            </p:txBody>
          </p:sp>
        </p:grpSp>
        <p:sp>
          <p:nvSpPr>
            <p:cNvPr id="23" name="TextBox 23"/>
            <p:cNvSpPr txBox="1"/>
            <p:nvPr/>
          </p:nvSpPr>
          <p:spPr>
            <a:xfrm>
              <a:off x="2965" y="7120"/>
              <a:ext cx="14801" cy="1470"/>
            </a:xfrm>
            <a:prstGeom prst="rect">
              <a:avLst/>
            </a:prstGeom>
          </p:spPr>
          <p:txBody>
            <a:bodyPr wrap="square" lIns="0" tIns="0" rIns="0" bIns="0" rtlCol="0" anchor="t">
              <a:spAutoFit/>
            </a:bodyPr>
            <a:lstStyle/>
            <a:p>
              <a:pPr algn="ctr">
                <a:lnSpc>
                  <a:spcPts val="7280"/>
                </a:lnSpc>
              </a:pPr>
              <a:r>
                <a:rPr lang="en-US" altLang="vi-VN" sz="6000" b="1">
                  <a:solidFill>
                    <a:srgbClr val="141414"/>
                  </a:solidFill>
                  <a:latin typeface="Times New Roman" panose="02020603050405020304" charset="0"/>
                  <a:cs typeface="Times New Roman" panose="02020603050405020304" charset="0"/>
                </a:rPr>
                <a:t>Cơ chế hoạt động của List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9A3D5D-1376-43F3-8B0F-AE212BAFAD87}"/>
              </a:ext>
            </a:extLst>
          </p:cNvPr>
          <p:cNvSpPr txBox="1"/>
          <p:nvPr/>
        </p:nvSpPr>
        <p:spPr>
          <a:xfrm>
            <a:off x="3200400" y="2628900"/>
            <a:ext cx="12801600" cy="2862322"/>
          </a:xfrm>
          <a:prstGeom prst="rect">
            <a:avLst/>
          </a:prstGeom>
          <a:noFill/>
        </p:spPr>
        <p:txBody>
          <a:bodyPr wrap="square" rtlCol="0">
            <a:spAutoFit/>
          </a:bodyPr>
          <a:lstStyle/>
          <a:p>
            <a:pPr marL="285750" indent="-285750">
              <a:buFont typeface="Wingdings" panose="05000000000000000000" pitchFamily="2" charset="2"/>
              <a:buChar char="&amp;"/>
            </a:pPr>
            <a:r>
              <a:rPr lang="en-US" sz="3600" dirty="0">
                <a:solidFill>
                  <a:srgbClr val="000000"/>
                </a:solidFill>
                <a:latin typeface="Times New Roman" panose="02020603050405020304" pitchFamily="18" charset="0"/>
                <a:cs typeface="Times New Roman" panose="02020603050405020304" pitchFamily="18" charset="0"/>
              </a:rPr>
              <a:t>List </a:t>
            </a:r>
            <a:r>
              <a:rPr lang="en-US" sz="3600" dirty="0" err="1">
                <a:solidFill>
                  <a:srgbClr val="000000"/>
                </a:solidFill>
                <a:latin typeface="Times New Roman" panose="02020603050405020304" pitchFamily="18" charset="0"/>
                <a:cs typeface="Times New Roman" panose="02020603050405020304" pitchFamily="18" charset="0"/>
              </a:rPr>
              <a:t>được</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triễn</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khai</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bằng</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danh</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sách</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liên</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kết</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đôi</a:t>
            </a:r>
            <a:r>
              <a:rPr lang="en-US" sz="3600" dirty="0">
                <a:solidFill>
                  <a:srgbClr val="000000"/>
                </a:solidFill>
                <a:latin typeface="Times New Roman" panose="02020603050405020304" pitchFamily="18" charset="0"/>
                <a:cs typeface="Times New Roman" panose="02020603050405020304" pitchFamily="18" charset="0"/>
              </a:rPr>
              <a:t>(doubly linked list) </a:t>
            </a:r>
            <a:r>
              <a:rPr lang="en-US" sz="3600" dirty="0" err="1">
                <a:solidFill>
                  <a:srgbClr val="000000"/>
                </a:solidFill>
                <a:latin typeface="Times New Roman" panose="02020603050405020304" pitchFamily="18" charset="0"/>
                <a:cs typeface="Times New Roman" panose="02020603050405020304" pitchFamily="18" charset="0"/>
              </a:rPr>
              <a:t>động</a:t>
            </a:r>
            <a:r>
              <a:rPr lang="en-US" sz="3600" dirty="0">
                <a:solidFill>
                  <a:srgbClr val="000000"/>
                </a:solidFill>
                <a:latin typeface="Times New Roman" panose="02020603050405020304" pitchFamily="18" charset="0"/>
                <a:cs typeface="Times New Roman" panose="02020603050405020304" pitchFamily="18" charset="0"/>
              </a:rPr>
              <a:t> (Dynamic List).</a:t>
            </a:r>
          </a:p>
          <a:p>
            <a:pPr marL="285750" indent="-285750">
              <a:buFont typeface="Wingdings" panose="05000000000000000000" pitchFamily="2" charset="2"/>
              <a:buChar char="&amp;"/>
            </a:pPr>
            <a:endParaRPr lang="en-US" sz="3600" dirty="0">
              <a:solidFill>
                <a:srgbClr val="000000"/>
              </a:solidFill>
              <a:latin typeface="Times New Roman" panose="02020603050405020304" pitchFamily="18" charset="0"/>
              <a:cs typeface="Times New Roman" panose="02020603050405020304" pitchFamily="18" charset="0"/>
            </a:endParaRPr>
          </a:p>
          <a:p>
            <a:endParaRPr lang="en-US" sz="3600"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amp;"/>
            </a:pPr>
            <a:endParaRPr lang="en-US" dirty="0">
              <a:solidFill>
                <a:srgbClr val="000000"/>
              </a:solidFill>
              <a:latin typeface="Times New Roman" panose="02020603050405020304" charset="0"/>
              <a:cs typeface="Times New Roman" panose="02020603050405020304" charset="0"/>
            </a:endParaRPr>
          </a:p>
          <a:p>
            <a:endParaRPr lang="en-US" dirty="0">
              <a:solidFill>
                <a:srgbClr val="000000"/>
              </a:solidFill>
              <a:latin typeface="Times New Roman" panose="02020603050405020304" charset="0"/>
              <a:cs typeface="Times New Roman" panose="02020603050405020304" charset="0"/>
            </a:endParaRPr>
          </a:p>
        </p:txBody>
      </p:sp>
      <p:sp>
        <p:nvSpPr>
          <p:cNvPr id="3" name="TextBox 2">
            <a:extLst>
              <a:ext uri="{FF2B5EF4-FFF2-40B4-BE49-F238E27FC236}">
                <a16:creationId xmlns:a16="http://schemas.microsoft.com/office/drawing/2014/main" id="{3F82761A-23C2-4862-AEFE-69AD6F1A59DC}"/>
              </a:ext>
            </a:extLst>
          </p:cNvPr>
          <p:cNvSpPr txBox="1"/>
          <p:nvPr/>
        </p:nvSpPr>
        <p:spPr>
          <a:xfrm>
            <a:off x="4724400" y="876300"/>
            <a:ext cx="10591800" cy="1143000"/>
          </a:xfrm>
          <a:prstGeom prst="rect">
            <a:avLst/>
          </a:prstGeom>
          <a:noFill/>
        </p:spPr>
        <p:txBody>
          <a:bodyPr wrap="square" rtlCol="0">
            <a:prstTxWarp prst="textWave2">
              <a:avLst/>
            </a:prstTxWarp>
            <a:spAutoFit/>
          </a:bodyPr>
          <a:lstStyle/>
          <a:p>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Cơ</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chế</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hoạt</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động</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List </a:t>
            </a:r>
          </a:p>
          <a:p>
            <a:endParaRPr lang="en-US" dirty="0"/>
          </a:p>
        </p:txBody>
      </p:sp>
      <p:pic>
        <p:nvPicPr>
          <p:cNvPr id="5" name="Picture 4">
            <a:extLst>
              <a:ext uri="{FF2B5EF4-FFF2-40B4-BE49-F238E27FC236}">
                <a16:creationId xmlns:a16="http://schemas.microsoft.com/office/drawing/2014/main" id="{C84F0AA2-E491-4FE0-A1F7-817AE9A2AF06}"/>
              </a:ext>
            </a:extLst>
          </p:cNvPr>
          <p:cNvPicPr>
            <a:picLocks noChangeAspect="1"/>
          </p:cNvPicPr>
          <p:nvPr/>
        </p:nvPicPr>
        <p:blipFill>
          <a:blip r:embed="rId2"/>
          <a:stretch>
            <a:fillRect/>
          </a:stretch>
        </p:blipFill>
        <p:spPr>
          <a:xfrm>
            <a:off x="2743200" y="5013099"/>
            <a:ext cx="14020800" cy="3228975"/>
          </a:xfrm>
          <a:prstGeom prst="rect">
            <a:avLst/>
          </a:prstGeom>
        </p:spPr>
      </p:pic>
    </p:spTree>
    <p:extLst>
      <p:ext uri="{BB962C8B-B14F-4D97-AF65-F5344CB8AC3E}">
        <p14:creationId xmlns:p14="http://schemas.microsoft.com/office/powerpoint/2010/main" val="1607560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9A3D5D-1376-43F3-8B0F-AE212BAFAD87}"/>
              </a:ext>
            </a:extLst>
          </p:cNvPr>
          <p:cNvSpPr txBox="1"/>
          <p:nvPr/>
        </p:nvSpPr>
        <p:spPr>
          <a:xfrm>
            <a:off x="4419600" y="2327344"/>
            <a:ext cx="10439400" cy="1200329"/>
          </a:xfrm>
          <a:prstGeom prst="rect">
            <a:avLst/>
          </a:prstGeom>
          <a:noFill/>
        </p:spPr>
        <p:txBody>
          <a:bodyPr wrap="square" rtlCol="0">
            <a:spAutoFit/>
          </a:bodyPr>
          <a:lstStyle/>
          <a:p>
            <a:pPr marL="571500" indent="-571500">
              <a:buFont typeface="Wingdings" panose="05000000000000000000" pitchFamily="2" charset="2"/>
              <a:buChar char="&amp;"/>
            </a:pPr>
            <a:r>
              <a:rPr lang="en-US" sz="3600" dirty="0">
                <a:solidFill>
                  <a:srgbClr val="000000"/>
                </a:solidFill>
                <a:latin typeface="Times New Roman" panose="02020603050405020304" pitchFamily="18" charset="0"/>
                <a:cs typeface="Times New Roman" panose="02020603050405020304" pitchFamily="18" charset="0"/>
              </a:rPr>
              <a:t>Khi </a:t>
            </a:r>
            <a:r>
              <a:rPr lang="en-US" sz="3600" dirty="0" err="1">
                <a:solidFill>
                  <a:srgbClr val="000000"/>
                </a:solidFill>
                <a:latin typeface="Times New Roman" panose="02020603050405020304" pitchFamily="18" charset="0"/>
                <a:cs typeface="Times New Roman" panose="02020603050405020304" pitchFamily="18" charset="0"/>
              </a:rPr>
              <a:t>thêm</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một</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phần</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tử</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mới</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vào</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danh</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sách</a:t>
            </a:r>
            <a:r>
              <a:rPr lang="en-US" sz="3600" dirty="0">
                <a:solidFill>
                  <a:srgbClr val="000000"/>
                </a:solidFill>
                <a:latin typeface="Times New Roman" panose="02020603050405020304" pitchFamily="18" charset="0"/>
                <a:cs typeface="Times New Roman" panose="02020603050405020304" pitchFamily="18" charset="0"/>
              </a:rPr>
              <a:t> , List </a:t>
            </a:r>
            <a:r>
              <a:rPr lang="en-US" sz="3600" dirty="0" err="1">
                <a:solidFill>
                  <a:srgbClr val="000000"/>
                </a:solidFill>
                <a:latin typeface="Times New Roman" panose="02020603050405020304" pitchFamily="18" charset="0"/>
                <a:cs typeface="Times New Roman" panose="02020603050405020304" pitchFamily="18" charset="0"/>
              </a:rPr>
              <a:t>sẽ</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thêm</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phần</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tử</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đó</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vào</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cuối</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danh</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sách</a:t>
            </a:r>
            <a:r>
              <a:rPr lang="en-US" sz="3600" dirty="0">
                <a:solidFill>
                  <a:srgbClr val="000000"/>
                </a:solidFill>
                <a:latin typeface="Times New Roman" panose="02020603050405020304" pitchFamily="18" charset="0"/>
                <a:cs typeface="Times New Roman" panose="02020603050405020304" pitchFamily="18" charset="0"/>
              </a:rPr>
              <a:t>.</a:t>
            </a:r>
            <a:endParaRPr lang="en-US" dirty="0">
              <a:solidFill>
                <a:srgbClr val="000000"/>
              </a:solidFill>
              <a:latin typeface="Times New Roman" panose="02020603050405020304" charset="0"/>
              <a:cs typeface="Times New Roman" panose="02020603050405020304" charset="0"/>
            </a:endParaRPr>
          </a:p>
        </p:txBody>
      </p:sp>
      <p:sp>
        <p:nvSpPr>
          <p:cNvPr id="3" name="TextBox 2">
            <a:extLst>
              <a:ext uri="{FF2B5EF4-FFF2-40B4-BE49-F238E27FC236}">
                <a16:creationId xmlns:a16="http://schemas.microsoft.com/office/drawing/2014/main" id="{3F82761A-23C2-4862-AEFE-69AD6F1A59DC}"/>
              </a:ext>
            </a:extLst>
          </p:cNvPr>
          <p:cNvSpPr txBox="1"/>
          <p:nvPr/>
        </p:nvSpPr>
        <p:spPr>
          <a:xfrm>
            <a:off x="4724400" y="876300"/>
            <a:ext cx="10591800" cy="1143000"/>
          </a:xfrm>
          <a:prstGeom prst="rect">
            <a:avLst/>
          </a:prstGeom>
          <a:noFill/>
        </p:spPr>
        <p:txBody>
          <a:bodyPr wrap="square" rtlCol="0">
            <a:prstTxWarp prst="textWave2">
              <a:avLst/>
            </a:prstTxWarp>
            <a:spAutoFit/>
          </a:bodyPr>
          <a:lstStyle/>
          <a:p>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Cơ</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chế</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hoạt</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động</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List </a:t>
            </a:r>
          </a:p>
          <a:p>
            <a:endParaRPr lang="en-US" dirty="0"/>
          </a:p>
        </p:txBody>
      </p:sp>
      <p:pic>
        <p:nvPicPr>
          <p:cNvPr id="11" name="Picture 10">
            <a:extLst>
              <a:ext uri="{FF2B5EF4-FFF2-40B4-BE49-F238E27FC236}">
                <a16:creationId xmlns:a16="http://schemas.microsoft.com/office/drawing/2014/main" id="{7A046021-5C5D-4B8D-B66A-A351A3A658FD}"/>
              </a:ext>
            </a:extLst>
          </p:cNvPr>
          <p:cNvPicPr>
            <a:picLocks noChangeAspect="1"/>
          </p:cNvPicPr>
          <p:nvPr/>
        </p:nvPicPr>
        <p:blipFill>
          <a:blip r:embed="rId2"/>
          <a:stretch>
            <a:fillRect/>
          </a:stretch>
        </p:blipFill>
        <p:spPr>
          <a:xfrm>
            <a:off x="2031241" y="4737672"/>
            <a:ext cx="14020800" cy="3228975"/>
          </a:xfrm>
          <a:prstGeom prst="rect">
            <a:avLst/>
          </a:prstGeom>
        </p:spPr>
      </p:pic>
      <p:sp>
        <p:nvSpPr>
          <p:cNvPr id="4" name="Arc 3">
            <a:extLst>
              <a:ext uri="{FF2B5EF4-FFF2-40B4-BE49-F238E27FC236}">
                <a16:creationId xmlns:a16="http://schemas.microsoft.com/office/drawing/2014/main" id="{66DDB889-CC0C-4071-B593-CE2B19F32F57}"/>
              </a:ext>
            </a:extLst>
          </p:cNvPr>
          <p:cNvSpPr/>
          <p:nvPr/>
        </p:nvSpPr>
        <p:spPr>
          <a:xfrm>
            <a:off x="13563600" y="6057900"/>
            <a:ext cx="2057400" cy="2438400"/>
          </a:xfrm>
          <a:prstGeom prst="arc">
            <a:avLst>
              <a:gd name="adj1" fmla="val 21070590"/>
              <a:gd name="adj2" fmla="val 107830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1488861-E2C2-45C4-A8BA-43BBBCFE8135}"/>
              </a:ext>
            </a:extLst>
          </p:cNvPr>
          <p:cNvSpPr txBox="1"/>
          <p:nvPr/>
        </p:nvSpPr>
        <p:spPr>
          <a:xfrm>
            <a:off x="15011400" y="6667500"/>
            <a:ext cx="190500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t>28</a:t>
            </a:r>
          </a:p>
        </p:txBody>
      </p:sp>
      <p:cxnSp>
        <p:nvCxnSpPr>
          <p:cNvPr id="7" name="Straight Connector 6">
            <a:extLst>
              <a:ext uri="{FF2B5EF4-FFF2-40B4-BE49-F238E27FC236}">
                <a16:creationId xmlns:a16="http://schemas.microsoft.com/office/drawing/2014/main" id="{189ADB86-E3B0-42C4-8C87-A2474D319CC8}"/>
              </a:ext>
            </a:extLst>
          </p:cNvPr>
          <p:cNvCxnSpPr/>
          <p:nvPr/>
        </p:nvCxnSpPr>
        <p:spPr>
          <a:xfrm>
            <a:off x="15621000" y="6667500"/>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C81569-2510-4CFF-BA79-258902BC128E}"/>
              </a:ext>
            </a:extLst>
          </p:cNvPr>
          <p:cNvCxnSpPr/>
          <p:nvPr/>
        </p:nvCxnSpPr>
        <p:spPr>
          <a:xfrm>
            <a:off x="16230600" y="6667500"/>
            <a:ext cx="0" cy="609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9A3D5D-1376-43F3-8B0F-AE212BAFAD87}"/>
              </a:ext>
            </a:extLst>
          </p:cNvPr>
          <p:cNvSpPr txBox="1"/>
          <p:nvPr/>
        </p:nvSpPr>
        <p:spPr>
          <a:xfrm>
            <a:off x="2895600" y="1614578"/>
            <a:ext cx="12801600" cy="1200329"/>
          </a:xfrm>
          <a:prstGeom prst="rect">
            <a:avLst/>
          </a:prstGeom>
          <a:noFill/>
        </p:spPr>
        <p:txBody>
          <a:bodyPr wrap="square" rtlCol="0">
            <a:spAutoFit/>
          </a:bodyPr>
          <a:lstStyle/>
          <a:p>
            <a:r>
              <a:rPr lang="en-US" sz="3600" dirty="0">
                <a:solidFill>
                  <a:srgbClr val="000000"/>
                </a:solidFill>
                <a:latin typeface="Times New Roman" panose="02020603050405020304" pitchFamily="18" charset="0"/>
                <a:cs typeface="Times New Roman" panose="02020603050405020304" pitchFamily="18" charset="0"/>
                <a:sym typeface="Wingdings" panose="05000000000000000000" charset="0"/>
              </a:rPr>
              <a:t></a:t>
            </a:r>
            <a:r>
              <a:rPr lang="en-US" sz="3600" dirty="0">
                <a:solidFill>
                  <a:srgbClr val="000000"/>
                </a:solidFill>
                <a:latin typeface="Times New Roman" panose="02020603050405020304" pitchFamily="18" charset="0"/>
                <a:cs typeface="Times New Roman" panose="02020603050405020304" pitchFamily="18" charset="0"/>
              </a:rPr>
              <a:t>  Khi </a:t>
            </a:r>
            <a:r>
              <a:rPr lang="en-US" sz="3600" dirty="0" err="1">
                <a:solidFill>
                  <a:srgbClr val="000000"/>
                </a:solidFill>
                <a:latin typeface="Times New Roman" panose="02020603050405020304" pitchFamily="18" charset="0"/>
                <a:cs typeface="Times New Roman" panose="02020603050405020304" pitchFamily="18" charset="0"/>
              </a:rPr>
              <a:t>loại</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bỏ</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một</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phần</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tử</a:t>
            </a:r>
            <a:r>
              <a:rPr lang="en-US" sz="3600" dirty="0">
                <a:solidFill>
                  <a:srgbClr val="000000"/>
                </a:solidFill>
                <a:latin typeface="Times New Roman" panose="02020603050405020304" pitchFamily="18" charset="0"/>
                <a:cs typeface="Times New Roman" panose="02020603050405020304" pitchFamily="18" charset="0"/>
              </a:rPr>
              <a:t> </a:t>
            </a:r>
            <a:r>
              <a:rPr lang="en-US" sz="3600" dirty="0" err="1">
                <a:solidFill>
                  <a:srgbClr val="000000"/>
                </a:solidFill>
                <a:latin typeface="Times New Roman" panose="02020603050405020304" pitchFamily="18" charset="0"/>
                <a:cs typeface="Times New Roman" panose="02020603050405020304" pitchFamily="18" charset="0"/>
              </a:rPr>
              <a:t>khỏi</a:t>
            </a:r>
            <a:r>
              <a:rPr lang="en-US" sz="3600" dirty="0">
                <a:solidFill>
                  <a:srgbClr val="000000"/>
                </a:solidFill>
                <a:latin typeface="Times New Roman" panose="02020603050405020304" pitchFamily="18" charset="0"/>
                <a:cs typeface="Times New Roman" panose="02020603050405020304" pitchFamily="18" charset="0"/>
              </a:rPr>
              <a:t> List.</a:t>
            </a:r>
          </a:p>
          <a:p>
            <a:pPr marL="285750" indent="-285750">
              <a:buFont typeface="Wingdings" panose="05000000000000000000" pitchFamily="2" charset="2"/>
              <a:buChar char="&amp;"/>
            </a:pPr>
            <a:endParaRPr lang="en-US" dirty="0">
              <a:solidFill>
                <a:srgbClr val="000000"/>
              </a:solidFill>
              <a:latin typeface="Times New Roman" panose="02020603050405020304" charset="0"/>
              <a:cs typeface="Times New Roman" panose="02020603050405020304" charset="0"/>
            </a:endParaRPr>
          </a:p>
          <a:p>
            <a:endParaRPr lang="en-US" dirty="0">
              <a:solidFill>
                <a:srgbClr val="000000"/>
              </a:solidFill>
              <a:latin typeface="Times New Roman" panose="02020603050405020304" charset="0"/>
              <a:cs typeface="Times New Roman" panose="02020603050405020304" charset="0"/>
            </a:endParaRPr>
          </a:p>
        </p:txBody>
      </p:sp>
      <p:sp>
        <p:nvSpPr>
          <p:cNvPr id="3" name="TextBox 2">
            <a:extLst>
              <a:ext uri="{FF2B5EF4-FFF2-40B4-BE49-F238E27FC236}">
                <a16:creationId xmlns:a16="http://schemas.microsoft.com/office/drawing/2014/main" id="{3F82761A-23C2-4862-AEFE-69AD6F1A59DC}"/>
              </a:ext>
            </a:extLst>
          </p:cNvPr>
          <p:cNvSpPr txBox="1"/>
          <p:nvPr/>
        </p:nvSpPr>
        <p:spPr>
          <a:xfrm>
            <a:off x="4076700" y="412862"/>
            <a:ext cx="10591800" cy="1143000"/>
          </a:xfrm>
          <a:prstGeom prst="rect">
            <a:avLst/>
          </a:prstGeom>
          <a:noFill/>
        </p:spPr>
        <p:txBody>
          <a:bodyPr wrap="square" rtlCol="0">
            <a:prstTxWarp prst="textWave2">
              <a:avLst/>
            </a:prstTxWarp>
            <a:spAutoFit/>
          </a:bodyPr>
          <a:lstStyle/>
          <a:p>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Cơ</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chế</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hoạt</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32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động</a:t>
            </a: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List </a:t>
            </a:r>
          </a:p>
          <a:p>
            <a:endParaRPr lang="en-US" dirty="0"/>
          </a:p>
        </p:txBody>
      </p:sp>
      <p:pic>
        <p:nvPicPr>
          <p:cNvPr id="5" name="Picture 4">
            <a:extLst>
              <a:ext uri="{FF2B5EF4-FFF2-40B4-BE49-F238E27FC236}">
                <a16:creationId xmlns:a16="http://schemas.microsoft.com/office/drawing/2014/main" id="{3631FE1E-DB73-4A34-A7E9-A9594B9B2636}"/>
              </a:ext>
            </a:extLst>
          </p:cNvPr>
          <p:cNvPicPr>
            <a:picLocks noChangeAspect="1"/>
          </p:cNvPicPr>
          <p:nvPr/>
        </p:nvPicPr>
        <p:blipFill>
          <a:blip r:embed="rId2"/>
          <a:stretch>
            <a:fillRect/>
          </a:stretch>
        </p:blipFill>
        <p:spPr>
          <a:xfrm>
            <a:off x="2438400" y="3383616"/>
            <a:ext cx="14020800" cy="3228975"/>
          </a:xfrm>
          <a:prstGeom prst="rect">
            <a:avLst/>
          </a:prstGeom>
        </p:spPr>
      </p:pic>
      <p:sp>
        <p:nvSpPr>
          <p:cNvPr id="6" name="Arc 5">
            <a:extLst>
              <a:ext uri="{FF2B5EF4-FFF2-40B4-BE49-F238E27FC236}">
                <a16:creationId xmlns:a16="http://schemas.microsoft.com/office/drawing/2014/main" id="{0A6EAD67-CE49-40CA-ADC6-F66B45196172}"/>
              </a:ext>
            </a:extLst>
          </p:cNvPr>
          <p:cNvSpPr/>
          <p:nvPr/>
        </p:nvSpPr>
        <p:spPr>
          <a:xfrm>
            <a:off x="9677400" y="5448300"/>
            <a:ext cx="4114800" cy="2876728"/>
          </a:xfrm>
          <a:prstGeom prst="arc">
            <a:avLst>
              <a:gd name="adj1" fmla="val 20502385"/>
              <a:gd name="adj2" fmla="val 127200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8702C20-8A42-482E-B241-6585DA5DDE57}"/>
              </a:ext>
            </a:extLst>
          </p:cNvPr>
          <p:cNvCxnSpPr>
            <a:cxnSpLocks/>
            <a:stCxn id="6" idx="2"/>
          </p:cNvCxnSpPr>
          <p:nvPr/>
        </p:nvCxnSpPr>
        <p:spPr>
          <a:xfrm>
            <a:off x="10200827" y="5928128"/>
            <a:ext cx="390973" cy="6445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9FE95FB3-C5A9-4A96-A09B-1FA4A2217F6F}"/>
              </a:ext>
            </a:extLst>
          </p:cNvPr>
          <p:cNvCxnSpPr>
            <a:cxnSpLocks/>
          </p:cNvCxnSpPr>
          <p:nvPr/>
        </p:nvCxnSpPr>
        <p:spPr>
          <a:xfrm flipH="1">
            <a:off x="9406719" y="5928128"/>
            <a:ext cx="730418" cy="244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FAA59FB-28EE-4797-8992-C8FC71AE5310}"/>
              </a:ext>
            </a:extLst>
          </p:cNvPr>
          <p:cNvSpPr txBox="1"/>
          <p:nvPr/>
        </p:nvSpPr>
        <p:spPr>
          <a:xfrm>
            <a:off x="2438400" y="7658100"/>
            <a:ext cx="5486400"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B1: </a:t>
            </a:r>
            <a:r>
              <a:rPr lang="en-US" sz="2800" dirty="0" err="1">
                <a:latin typeface="Times New Roman" panose="02020603050405020304" pitchFamily="18" charset="0"/>
                <a:cs typeface="Times New Roman" panose="02020603050405020304" pitchFamily="18" charset="0"/>
              </a:rPr>
              <a:t>Tìm</a:t>
            </a:r>
            <a:r>
              <a:rPr lang="en-US" sz="2800" dirty="0">
                <a:latin typeface="Times New Roman" panose="02020603050405020304" pitchFamily="18" charset="0"/>
                <a:cs typeface="Times New Roman" panose="02020603050405020304" pitchFamily="18" charset="0"/>
              </a:rPr>
              <a:t> ra </a:t>
            </a:r>
            <a:r>
              <a:rPr lang="en-US" sz="2800" dirty="0" err="1">
                <a:latin typeface="Times New Roman" panose="02020603050405020304" pitchFamily="18" charset="0"/>
                <a:cs typeface="Times New Roman" panose="02020603050405020304" pitchFamily="18" charset="0"/>
              </a:rPr>
              <a:t>vị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loại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bỏ</a:t>
            </a:r>
            <a:r>
              <a:rPr lang="en-US" sz="2800" dirty="0">
                <a:latin typeface="Times New Roman" panose="02020603050405020304" pitchFamily="18" charset="0"/>
                <a:cs typeface="Times New Roman" panose="02020603050405020304" pitchFamily="18" charset="0"/>
              </a:rPr>
              <a:t>.</a:t>
            </a:r>
          </a:p>
          <a:p>
            <a:r>
              <a:rPr lang="en-US" sz="2800" dirty="0">
                <a:latin typeface="Times New Roman" panose="02020603050405020304" pitchFamily="18" charset="0"/>
                <a:cs typeface="Times New Roman" panose="02020603050405020304" pitchFamily="18" charset="0"/>
              </a:rPr>
              <a:t>B2:Cập </a:t>
            </a:r>
            <a:r>
              <a:rPr lang="en-US" sz="2800" dirty="0" err="1">
                <a:latin typeface="Times New Roman" panose="02020603050405020304" pitchFamily="18" charset="0"/>
                <a:cs typeface="Times New Roman" panose="02020603050405020304" pitchFamily="18" charset="0"/>
              </a:rPr>
              <a:t>nhật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kết</a:t>
            </a:r>
            <a:r>
              <a:rPr lang="en-US" sz="2800" dirty="0">
                <a:latin typeface="Times New Roman" panose="02020603050405020304" pitchFamily="18" charset="0"/>
                <a:cs typeface="Times New Roman" panose="02020603050405020304" pitchFamily="18" charset="0"/>
              </a:rPr>
              <a:t>.</a:t>
            </a:r>
          </a:p>
          <a:p>
            <a:r>
              <a:rPr lang="en-US" sz="2800" dirty="0">
                <a:latin typeface="Times New Roman" panose="02020603050405020304" pitchFamily="18" charset="0"/>
                <a:cs typeface="Times New Roman" panose="02020603050405020304" pitchFamily="18" charset="0"/>
              </a:rPr>
              <a:t>B3:Xoá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xoá</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696752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2834046" y="647700"/>
            <a:ext cx="12619908" cy="1208532"/>
          </a:xfrm>
          <a:prstGeom prst="rect">
            <a:avLst/>
          </a:prstGeom>
        </p:spPr>
        <p:txBody>
          <a:bodyPr lIns="0" tIns="0" rIns="0" bIns="0" rtlCol="0" anchor="t">
            <a:spAutoFit/>
          </a:bodyPr>
          <a:lstStyle/>
          <a:p>
            <a:pPr marL="0" lvl="0" indent="0" algn="ctr">
              <a:lnSpc>
                <a:spcPts val="9205"/>
              </a:lnSpc>
            </a:pPr>
            <a:r>
              <a:rPr lang="en-US" sz="8850">
                <a:solidFill>
                  <a:srgbClr val="141414"/>
                </a:solidFill>
                <a:latin typeface="ไอติม" panose="00000500000000000000"/>
              </a:rPr>
              <a:t>NỘI DUNG</a:t>
            </a:r>
          </a:p>
        </p:txBody>
      </p:sp>
      <p:grpSp>
        <p:nvGrpSpPr>
          <p:cNvPr id="28" name="Group 27"/>
          <p:cNvGrpSpPr/>
          <p:nvPr/>
        </p:nvGrpSpPr>
        <p:grpSpPr>
          <a:xfrm>
            <a:off x="1393595" y="2705100"/>
            <a:ext cx="8802012" cy="938735"/>
            <a:chOff x="2195" y="4260"/>
            <a:chExt cx="13861" cy="1478"/>
          </a:xfrm>
        </p:grpSpPr>
        <p:grpSp>
          <p:nvGrpSpPr>
            <p:cNvPr id="3" name="Group 3"/>
            <p:cNvGrpSpPr/>
            <p:nvPr/>
          </p:nvGrpSpPr>
          <p:grpSpPr>
            <a:xfrm>
              <a:off x="2195" y="4620"/>
              <a:ext cx="1164" cy="1118"/>
              <a:chOff x="912707" y="289560"/>
              <a:chExt cx="985251" cy="946637"/>
            </a:xfrm>
          </p:grpSpPr>
          <p:pic>
            <p:nvPicPr>
              <p:cNvPr id="4" name="Picture 4"/>
              <p:cNvPicPr>
                <a:picLocks noChangeAspect="1"/>
              </p:cNvPicPr>
              <p:nvPr/>
            </p:nvPicPr>
            <p:blipFill>
              <a:blip r:embed="rId2" cstate="print">
                <a:extLst>
                  <a:ext uri="{28A0092B-C50C-407E-A947-70E740481C1C}">
                    <a14:useLocalDpi xmlns:a14="http://schemas.microsoft.com/office/drawing/2010/main" val="0"/>
                  </a:ext>
                </a:extLst>
              </a:blip>
              <a:srcRect t="454" b="454"/>
              <a:stretch>
                <a:fillRect/>
              </a:stretch>
            </p:blipFill>
            <p:spPr>
              <a:xfrm>
                <a:off x="912707" y="289560"/>
                <a:ext cx="985251" cy="946637"/>
              </a:xfrm>
              <a:prstGeom prst="rect">
                <a:avLst/>
              </a:prstGeom>
            </p:spPr>
          </p:pic>
          <p:sp>
            <p:nvSpPr>
              <p:cNvPr id="5" name="TextBox 5"/>
              <p:cNvSpPr txBox="1"/>
              <p:nvPr/>
            </p:nvSpPr>
            <p:spPr>
              <a:xfrm>
                <a:off x="984720" y="390875"/>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1</a:t>
                </a:r>
              </a:p>
            </p:txBody>
          </p:sp>
        </p:grpSp>
        <p:sp>
          <p:nvSpPr>
            <p:cNvPr id="22" name="TextBox 22"/>
            <p:cNvSpPr txBox="1"/>
            <p:nvPr/>
          </p:nvSpPr>
          <p:spPr>
            <a:xfrm>
              <a:off x="3720" y="4260"/>
              <a:ext cx="12336" cy="1361"/>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Giới</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thiệu</a:t>
              </a:r>
              <a:r>
                <a:rPr lang="en-US" sz="5200" dirty="0">
                  <a:solidFill>
                    <a:srgbClr val="141414"/>
                  </a:solidFill>
                  <a:latin typeface="Times New Roman" panose="02020603050405020304" pitchFamily="18" charset="0"/>
                  <a:cs typeface="Times New Roman" panose="02020603050405020304" pitchFamily="18" charset="0"/>
                </a:rPr>
                <a:t> List </a:t>
              </a:r>
              <a:r>
                <a:rPr lang="en-US" sz="5200" dirty="0" err="1">
                  <a:solidFill>
                    <a:srgbClr val="141414"/>
                  </a:solidFill>
                  <a:latin typeface="Times New Roman" panose="02020603050405020304" pitchFamily="18" charset="0"/>
                  <a:cs typeface="Times New Roman" panose="02020603050405020304" pitchFamily="18" charset="0"/>
                </a:rPr>
                <a:t>trong</a:t>
              </a:r>
              <a:r>
                <a:rPr lang="en-US" sz="5200" dirty="0">
                  <a:solidFill>
                    <a:srgbClr val="141414"/>
                  </a:solidFill>
                  <a:latin typeface="Times New Roman" panose="02020603050405020304" pitchFamily="18" charset="0"/>
                  <a:cs typeface="Times New Roman" panose="02020603050405020304" pitchFamily="18" charset="0"/>
                </a:rPr>
                <a:t> C#</a:t>
              </a:r>
            </a:p>
          </p:txBody>
        </p:sp>
      </p:grpSp>
      <p:grpSp>
        <p:nvGrpSpPr>
          <p:cNvPr id="29" name="Group 28"/>
          <p:cNvGrpSpPr/>
          <p:nvPr/>
        </p:nvGrpSpPr>
        <p:grpSpPr>
          <a:xfrm>
            <a:off x="2666770" y="5046228"/>
            <a:ext cx="10567934" cy="993140"/>
            <a:chOff x="2125" y="6987"/>
            <a:chExt cx="16642" cy="1564"/>
          </a:xfrm>
        </p:grpSpPr>
        <p:grpSp>
          <p:nvGrpSpPr>
            <p:cNvPr id="6" name="Group 6"/>
            <p:cNvGrpSpPr/>
            <p:nvPr/>
          </p:nvGrpSpPr>
          <p:grpSpPr>
            <a:xfrm>
              <a:off x="2125" y="7433"/>
              <a:ext cx="1164" cy="1118"/>
              <a:chOff x="681567" y="-56727"/>
              <a:chExt cx="985251" cy="946637"/>
            </a:xfrm>
          </p:grpSpPr>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681567" y="-56727"/>
                <a:ext cx="985251" cy="946637"/>
              </a:xfrm>
              <a:prstGeom prst="rect">
                <a:avLst/>
              </a:prstGeom>
            </p:spPr>
          </p:pic>
          <p:sp>
            <p:nvSpPr>
              <p:cNvPr id="8" name="TextBox 8"/>
              <p:cNvSpPr txBox="1"/>
              <p:nvPr/>
            </p:nvSpPr>
            <p:spPr>
              <a:xfrm>
                <a:off x="681613" y="138568"/>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2</a:t>
                </a:r>
              </a:p>
            </p:txBody>
          </p:sp>
        </p:grpSp>
        <p:sp>
          <p:nvSpPr>
            <p:cNvPr id="23" name="TextBox 23"/>
            <p:cNvSpPr txBox="1"/>
            <p:nvPr/>
          </p:nvSpPr>
          <p:spPr>
            <a:xfrm>
              <a:off x="4045" y="6987"/>
              <a:ext cx="14722" cy="1352"/>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Cơ</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chế</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hoạt</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động</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của</a:t>
              </a:r>
              <a:r>
                <a:rPr lang="en-US" sz="5200" dirty="0">
                  <a:solidFill>
                    <a:srgbClr val="141414"/>
                  </a:solidFill>
                  <a:latin typeface="Times New Roman" panose="02020603050405020304" pitchFamily="18" charset="0"/>
                  <a:cs typeface="Times New Roman" panose="02020603050405020304" pitchFamily="18" charset="0"/>
                </a:rPr>
                <a:t> List C#</a:t>
              </a:r>
            </a:p>
          </p:txBody>
        </p:sp>
      </p:grpSp>
      <p:grpSp>
        <p:nvGrpSpPr>
          <p:cNvPr id="30" name="Group 29"/>
          <p:cNvGrpSpPr/>
          <p:nvPr/>
        </p:nvGrpSpPr>
        <p:grpSpPr>
          <a:xfrm>
            <a:off x="6781800" y="7200900"/>
            <a:ext cx="8591550" cy="933450"/>
            <a:chOff x="1129" y="11790"/>
            <a:chExt cx="13530" cy="1470"/>
          </a:xfrm>
        </p:grpSpPr>
        <p:grpSp>
          <p:nvGrpSpPr>
            <p:cNvPr id="9" name="Group 9"/>
            <p:cNvGrpSpPr/>
            <p:nvPr/>
          </p:nvGrpSpPr>
          <p:grpSpPr>
            <a:xfrm>
              <a:off x="1129" y="12084"/>
              <a:ext cx="1164" cy="1118"/>
              <a:chOff x="0" y="0"/>
              <a:chExt cx="985251" cy="946637"/>
            </a:xfrm>
          </p:grpSpPr>
          <p:pic>
            <p:nvPicPr>
              <p:cNvPr id="10" name="Picture 10"/>
              <p:cNvPicPr>
                <a:picLocks noChangeAspect="1"/>
              </p:cNvPicPr>
              <p:nvPr/>
            </p:nvPicPr>
            <p:blipFill>
              <a:blip r:embed="rId4" cstate="print">
                <a:extLst>
                  <a:ext uri="{28A0092B-C50C-407E-A947-70E740481C1C}">
                    <a14:useLocalDpi xmlns:a14="http://schemas.microsoft.com/office/drawing/2010/main" val="0"/>
                  </a:ext>
                </a:extLst>
              </a:blip>
              <a:srcRect t="454" b="454"/>
              <a:stretch>
                <a:fillRect/>
              </a:stretch>
            </p:blipFill>
            <p:spPr>
              <a:xfrm>
                <a:off x="0" y="0"/>
                <a:ext cx="985251" cy="946637"/>
              </a:xfrm>
              <a:prstGeom prst="rect">
                <a:avLst/>
              </a:prstGeom>
            </p:spPr>
          </p:pic>
          <p:sp>
            <p:nvSpPr>
              <p:cNvPr id="11" name="TextBox 11"/>
              <p:cNvSpPr txBox="1"/>
              <p:nvPr/>
            </p:nvSpPr>
            <p:spPr>
              <a:xfrm>
                <a:off x="72013" y="146188"/>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3</a:t>
                </a:r>
              </a:p>
            </p:txBody>
          </p:sp>
        </p:grpSp>
        <p:sp>
          <p:nvSpPr>
            <p:cNvPr id="24" name="TextBox 24"/>
            <p:cNvSpPr txBox="1"/>
            <p:nvPr/>
          </p:nvSpPr>
          <p:spPr>
            <a:xfrm>
              <a:off x="2972" y="11790"/>
              <a:ext cx="11687" cy="1470"/>
            </a:xfrm>
            <a:prstGeom prst="rect">
              <a:avLst/>
            </a:prstGeom>
          </p:spPr>
          <p:txBody>
            <a:bodyPr lIns="0" tIns="0" rIns="0" bIns="0" rtlCol="0" anchor="t">
              <a:spAutoFit/>
            </a:bodyPr>
            <a:lstStyle/>
            <a:p>
              <a:pPr algn="ctr">
                <a:lnSpc>
                  <a:spcPts val="7280"/>
                </a:lnSpc>
              </a:pPr>
              <a:r>
                <a:rPr lang="en-US" sz="5200" b="1">
                  <a:solidFill>
                    <a:srgbClr val="141414"/>
                  </a:solidFill>
                  <a:latin typeface="Times New Roman" panose="02020603050405020304" charset="0"/>
                  <a:cs typeface="Times New Roman" panose="02020603050405020304" charset="0"/>
                  <a:sym typeface="+mn-ea"/>
                </a:rPr>
                <a:t>Các thao tác trên List</a:t>
              </a:r>
              <a:endParaRPr lang="en-US" sz="5200" b="1">
                <a:solidFill>
                  <a:srgbClr val="141414"/>
                </a:solidFill>
                <a:latin typeface="Times New Roman" panose="02020603050405020304" charset="0"/>
                <a:cs typeface="Times New Roman"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B86B6D-EAB5-46C6-A068-F3F2280A568E}"/>
              </a:ext>
            </a:extLst>
          </p:cNvPr>
          <p:cNvSpPr txBox="1"/>
          <p:nvPr/>
        </p:nvSpPr>
        <p:spPr>
          <a:xfrm>
            <a:off x="4267200" y="647700"/>
            <a:ext cx="11734800" cy="1219200"/>
          </a:xfrm>
          <a:prstGeom prst="rect">
            <a:avLst/>
          </a:prstGeom>
          <a:noFill/>
        </p:spPr>
        <p:txBody>
          <a:bodyPr wrap="square" rtlCol="0">
            <a:prstTxWarp prst="textWave2">
              <a:avLst/>
            </a:prstTxWarp>
            <a:spAutoFit/>
          </a:bodyPr>
          <a:lstStyle/>
          <a:p>
            <a:r>
              <a:rPr lang="en-US" altLang="vi-VN" sz="4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Các</a:t>
            </a:r>
            <a:r>
              <a:rPr lang="en-US" altLang="vi-V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altLang="vi-VN" sz="4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thao</a:t>
            </a:r>
            <a:r>
              <a:rPr lang="en-US" altLang="vi-V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altLang="vi-VN" sz="4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tác</a:t>
            </a:r>
            <a:r>
              <a:rPr lang="en-US" altLang="vi-V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altLang="vi-VN" sz="4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trên</a:t>
            </a:r>
            <a:r>
              <a:rPr lang="en-US" altLang="vi-V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list</a:t>
            </a:r>
          </a:p>
          <a:p>
            <a:endParaRPr lang="en-US" dirty="0"/>
          </a:p>
        </p:txBody>
      </p:sp>
      <p:sp>
        <p:nvSpPr>
          <p:cNvPr id="3" name="TextBox 2">
            <a:extLst>
              <a:ext uri="{FF2B5EF4-FFF2-40B4-BE49-F238E27FC236}">
                <a16:creationId xmlns:a16="http://schemas.microsoft.com/office/drawing/2014/main" id="{6F638FFD-27C3-4498-AFFB-799039D6826B}"/>
              </a:ext>
            </a:extLst>
          </p:cNvPr>
          <p:cNvSpPr txBox="1"/>
          <p:nvPr/>
        </p:nvSpPr>
        <p:spPr>
          <a:xfrm>
            <a:off x="4572000" y="2324100"/>
            <a:ext cx="10896600" cy="5909310"/>
          </a:xfrm>
          <a:prstGeom prst="rect">
            <a:avLst/>
          </a:prstGeom>
          <a:noFill/>
        </p:spPr>
        <p:txBody>
          <a:bodyPr wrap="square" rtlCol="0">
            <a:spAutoFit/>
          </a:bodyPr>
          <a:lstStyle/>
          <a:p>
            <a:pPr>
              <a:lnSpc>
                <a:spcPct val="150000"/>
              </a:lnSpc>
            </a:pPr>
            <a:r>
              <a:rPr lang="vi-VN" altLang="en-US" sz="48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4800" dirty="0" err="1">
                <a:solidFill>
                  <a:srgbClr val="FF0000"/>
                </a:solidFill>
                <a:latin typeface="Times New Roman" panose="02020603050405020304" charset="0"/>
                <a:cs typeface="Times New Roman" panose="02020603050405020304" charset="0"/>
                <a:sym typeface="Wingdings" panose="05000000000000000000" charset="0"/>
              </a:rPr>
              <a:t>Khởi</a:t>
            </a:r>
            <a:r>
              <a:rPr lang="en-US" altLang="vi-VN" sz="48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4800" dirty="0" err="1">
                <a:solidFill>
                  <a:srgbClr val="FF0000"/>
                </a:solidFill>
                <a:latin typeface="Times New Roman" panose="02020603050405020304" charset="0"/>
                <a:cs typeface="Times New Roman" panose="02020603050405020304" charset="0"/>
                <a:sym typeface="Wingdings" panose="05000000000000000000" charset="0"/>
              </a:rPr>
              <a:t>tạo</a:t>
            </a:r>
            <a:r>
              <a:rPr lang="en-US" altLang="vi-VN" sz="48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4800" dirty="0">
                <a:solidFill>
                  <a:schemeClr val="tx1"/>
                </a:solidFill>
                <a:latin typeface="Times New Roman" panose="02020603050405020304" charset="0"/>
                <a:cs typeface="Times New Roman" panose="02020603050405020304" charset="0"/>
                <a:sym typeface="Wingdings" panose="05000000000000000000" charset="0"/>
              </a:rPr>
              <a:t>List</a:t>
            </a:r>
            <a:endParaRPr lang="vi-VN" altLang="en-US" sz="4800" dirty="0">
              <a:solidFill>
                <a:schemeClr val="tx1"/>
              </a:solidFill>
              <a:latin typeface="Times New Roman" panose="02020603050405020304" charset="0"/>
              <a:cs typeface="Times New Roman" panose="02020603050405020304" charset="0"/>
              <a:sym typeface="Wingdings" panose="05000000000000000000" charset="0"/>
            </a:endParaRPr>
          </a:p>
          <a:p>
            <a:pPr>
              <a:lnSpc>
                <a:spcPct val="150000"/>
              </a:lnSpc>
            </a:pPr>
            <a:r>
              <a:rPr lang="vi-VN" altLang="en-US" sz="4800" dirty="0">
                <a:solidFill>
                  <a:srgbClr val="FF0000"/>
                </a:solidFill>
                <a:latin typeface="Times New Roman" panose="02020603050405020304" charset="0"/>
                <a:cs typeface="Times New Roman" panose="02020603050405020304" charset="0"/>
                <a:sym typeface="Wingdings" panose="05000000000000000000" charset="0"/>
              </a:rPr>
              <a:t> Thêm</a:t>
            </a:r>
            <a:r>
              <a:rPr lang="vi-VN" altLang="en-US" sz="4800" dirty="0">
                <a:latin typeface="Times New Roman" panose="02020603050405020304" charset="0"/>
                <a:cs typeface="Times New Roman" panose="02020603050405020304" charset="0"/>
                <a:sym typeface="Wingdings" panose="05000000000000000000" charset="0"/>
              </a:rPr>
              <a:t> </a:t>
            </a:r>
            <a:r>
              <a:rPr lang="en-US" altLang="vi-VN" sz="4800" dirty="0" err="1">
                <a:latin typeface="Times New Roman" panose="02020603050405020304" charset="0"/>
                <a:cs typeface="Times New Roman" panose="02020603050405020304" charset="0"/>
                <a:sym typeface="Wingdings" panose="05000000000000000000" charset="0"/>
              </a:rPr>
              <a:t>phần</a:t>
            </a:r>
            <a:r>
              <a:rPr lang="en-US" altLang="vi-VN" sz="4800" dirty="0">
                <a:latin typeface="Times New Roman" panose="02020603050405020304" charset="0"/>
                <a:cs typeface="Times New Roman" panose="02020603050405020304" charset="0"/>
                <a:sym typeface="Wingdings" panose="05000000000000000000" charset="0"/>
              </a:rPr>
              <a:t> </a:t>
            </a:r>
            <a:r>
              <a:rPr lang="en-US" altLang="vi-VN" sz="4800" dirty="0" err="1">
                <a:latin typeface="Times New Roman" panose="02020603050405020304" charset="0"/>
                <a:cs typeface="Times New Roman" panose="02020603050405020304" charset="0"/>
                <a:sym typeface="Wingdings" panose="05000000000000000000" charset="0"/>
              </a:rPr>
              <a:t>tử</a:t>
            </a:r>
            <a:r>
              <a:rPr lang="en-US" altLang="vi-VN" sz="4800" dirty="0">
                <a:latin typeface="Times New Roman" panose="02020603050405020304" charset="0"/>
                <a:cs typeface="Times New Roman" panose="02020603050405020304" charset="0"/>
                <a:sym typeface="Wingdings" panose="05000000000000000000" charset="0"/>
              </a:rPr>
              <a:t> </a:t>
            </a:r>
            <a:r>
              <a:rPr lang="en-US" altLang="vi-VN" sz="4800" dirty="0" err="1">
                <a:latin typeface="Times New Roman" panose="02020603050405020304" charset="0"/>
                <a:cs typeface="Times New Roman" panose="02020603050405020304" charset="0"/>
                <a:sym typeface="Wingdings" panose="05000000000000000000" charset="0"/>
              </a:rPr>
              <a:t>vào</a:t>
            </a:r>
            <a:r>
              <a:rPr lang="en-US" altLang="vi-VN" sz="4800" dirty="0">
                <a:latin typeface="Times New Roman" panose="02020603050405020304" charset="0"/>
                <a:cs typeface="Times New Roman" panose="02020603050405020304" charset="0"/>
                <a:sym typeface="Wingdings" panose="05000000000000000000" charset="0"/>
              </a:rPr>
              <a:t> List </a:t>
            </a:r>
          </a:p>
          <a:p>
            <a:pPr>
              <a:lnSpc>
                <a:spcPct val="150000"/>
              </a:lnSpc>
            </a:pPr>
            <a:r>
              <a:rPr lang="vi-VN" altLang="en-US" sz="4800" dirty="0">
                <a:solidFill>
                  <a:srgbClr val="FF0000"/>
                </a:solidFill>
                <a:latin typeface="Times New Roman" panose="02020603050405020304" charset="0"/>
                <a:cs typeface="Times New Roman" panose="02020603050405020304" charset="0"/>
                <a:sym typeface="Wingdings" panose="05000000000000000000" charset="0"/>
              </a:rPr>
              <a:t> Xóa</a:t>
            </a:r>
            <a:r>
              <a:rPr lang="vi-VN" altLang="en-US" sz="4800" dirty="0">
                <a:latin typeface="Times New Roman" panose="02020603050405020304" charset="0"/>
                <a:cs typeface="Times New Roman" panose="02020603050405020304" charset="0"/>
                <a:sym typeface="Wingdings" panose="05000000000000000000" charset="0"/>
              </a:rPr>
              <a:t> </a:t>
            </a:r>
            <a:r>
              <a:rPr lang="en-US" altLang="vi-VN" sz="4800" dirty="0" err="1">
                <a:latin typeface="Times New Roman" panose="02020603050405020304" charset="0"/>
                <a:cs typeface="Times New Roman" panose="02020603050405020304" charset="0"/>
                <a:sym typeface="Wingdings" panose="05000000000000000000" charset="0"/>
              </a:rPr>
              <a:t>phần</a:t>
            </a:r>
            <a:r>
              <a:rPr lang="en-US" altLang="vi-VN" sz="4800" dirty="0">
                <a:latin typeface="Times New Roman" panose="02020603050405020304" charset="0"/>
                <a:cs typeface="Times New Roman" panose="02020603050405020304" charset="0"/>
                <a:sym typeface="Wingdings" panose="05000000000000000000" charset="0"/>
              </a:rPr>
              <a:t> </a:t>
            </a:r>
            <a:r>
              <a:rPr lang="en-US" altLang="vi-VN" sz="4800" dirty="0" err="1">
                <a:latin typeface="Times New Roman" panose="02020603050405020304" charset="0"/>
                <a:cs typeface="Times New Roman" panose="02020603050405020304" charset="0"/>
                <a:sym typeface="Wingdings" panose="05000000000000000000" charset="0"/>
              </a:rPr>
              <a:t>tử</a:t>
            </a:r>
            <a:r>
              <a:rPr lang="en-US" altLang="vi-VN" sz="4800" dirty="0">
                <a:latin typeface="Times New Roman" panose="02020603050405020304" charset="0"/>
                <a:cs typeface="Times New Roman" panose="02020603050405020304" charset="0"/>
                <a:sym typeface="Wingdings" panose="05000000000000000000" charset="0"/>
              </a:rPr>
              <a:t> ra </a:t>
            </a:r>
            <a:r>
              <a:rPr lang="en-US" altLang="vi-VN" sz="4800" dirty="0" err="1">
                <a:latin typeface="Times New Roman" panose="02020603050405020304" charset="0"/>
                <a:cs typeface="Times New Roman" panose="02020603050405020304" charset="0"/>
                <a:sym typeface="Wingdings" panose="05000000000000000000" charset="0"/>
              </a:rPr>
              <a:t>khỏi</a:t>
            </a:r>
            <a:r>
              <a:rPr lang="en-US" altLang="vi-VN" sz="4800" dirty="0">
                <a:latin typeface="Times New Roman" panose="02020603050405020304" charset="0"/>
                <a:cs typeface="Times New Roman" panose="02020603050405020304" charset="0"/>
                <a:sym typeface="Wingdings" panose="05000000000000000000" charset="0"/>
              </a:rPr>
              <a:t> List </a:t>
            </a:r>
          </a:p>
          <a:p>
            <a:pPr>
              <a:lnSpc>
                <a:spcPct val="150000"/>
              </a:lnSpc>
            </a:pPr>
            <a:r>
              <a:rPr lang="vi-VN" altLang="en-US" sz="4800" dirty="0">
                <a:solidFill>
                  <a:srgbClr val="FF0000"/>
                </a:solidFill>
                <a:latin typeface="Times New Roman" panose="02020603050405020304" charset="0"/>
                <a:cs typeface="Times New Roman" panose="02020603050405020304" charset="0"/>
                <a:sym typeface="Wingdings" panose="05000000000000000000" charset="0"/>
              </a:rPr>
              <a:t> Tìm</a:t>
            </a:r>
            <a:r>
              <a:rPr lang="vi-VN" altLang="en-US" sz="4800" dirty="0">
                <a:latin typeface="Times New Roman" panose="02020603050405020304" charset="0"/>
                <a:cs typeface="Times New Roman" panose="02020603050405020304" charset="0"/>
                <a:sym typeface="Wingdings" panose="05000000000000000000" charset="0"/>
              </a:rPr>
              <a:t> </a:t>
            </a:r>
            <a:r>
              <a:rPr lang="en-US" altLang="vi-VN" sz="4800" dirty="0" err="1">
                <a:latin typeface="Times New Roman" panose="02020603050405020304" charset="0"/>
                <a:cs typeface="Times New Roman" panose="02020603050405020304" charset="0"/>
                <a:sym typeface="Wingdings" panose="05000000000000000000" charset="0"/>
              </a:rPr>
              <a:t>kiếm</a:t>
            </a:r>
            <a:r>
              <a:rPr lang="en-US" altLang="vi-VN" sz="4800" dirty="0">
                <a:latin typeface="Times New Roman" panose="02020603050405020304" charset="0"/>
                <a:cs typeface="Times New Roman" panose="02020603050405020304" charset="0"/>
                <a:sym typeface="Wingdings" panose="05000000000000000000" charset="0"/>
              </a:rPr>
              <a:t> </a:t>
            </a:r>
            <a:r>
              <a:rPr lang="en-US" altLang="vi-VN" sz="4800" dirty="0" err="1">
                <a:latin typeface="Times New Roman" panose="02020603050405020304" charset="0"/>
                <a:cs typeface="Times New Roman" panose="02020603050405020304" charset="0"/>
                <a:sym typeface="Wingdings" panose="05000000000000000000" charset="0"/>
              </a:rPr>
              <a:t>thông</a:t>
            </a:r>
            <a:r>
              <a:rPr lang="en-US" altLang="vi-VN" sz="4800" dirty="0">
                <a:latin typeface="Times New Roman" panose="02020603050405020304" charset="0"/>
                <a:cs typeface="Times New Roman" panose="02020603050405020304" charset="0"/>
                <a:sym typeface="Wingdings" panose="05000000000000000000" charset="0"/>
              </a:rPr>
              <a:t> tin </a:t>
            </a:r>
            <a:r>
              <a:rPr lang="en-US" altLang="vi-VN" sz="4800" dirty="0" err="1">
                <a:latin typeface="Times New Roman" panose="02020603050405020304" charset="0"/>
                <a:cs typeface="Times New Roman" panose="02020603050405020304" charset="0"/>
                <a:sym typeface="Wingdings" panose="05000000000000000000" charset="0"/>
              </a:rPr>
              <a:t>trong</a:t>
            </a:r>
            <a:r>
              <a:rPr lang="en-US" altLang="vi-VN" sz="4800" dirty="0">
                <a:latin typeface="Times New Roman" panose="02020603050405020304" charset="0"/>
                <a:cs typeface="Times New Roman" panose="02020603050405020304" charset="0"/>
                <a:sym typeface="Wingdings" panose="05000000000000000000" charset="0"/>
              </a:rPr>
              <a:t> List</a:t>
            </a:r>
          </a:p>
          <a:p>
            <a:pPr>
              <a:lnSpc>
                <a:spcPct val="150000"/>
              </a:lnSpc>
            </a:pPr>
            <a:r>
              <a:rPr lang="vi-VN" altLang="en-US" sz="48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4800" dirty="0" err="1">
                <a:solidFill>
                  <a:srgbClr val="FF0000"/>
                </a:solidFill>
                <a:latin typeface="Times New Roman" panose="02020603050405020304" charset="0"/>
                <a:cs typeface="Times New Roman" panose="02020603050405020304" charset="0"/>
                <a:sym typeface="Wingdings" panose="05000000000000000000" charset="0"/>
              </a:rPr>
              <a:t>Duyệt</a:t>
            </a:r>
            <a:r>
              <a:rPr lang="en-US" altLang="vi-VN" sz="4800" dirty="0">
                <a:solidFill>
                  <a:schemeClr val="tx1"/>
                </a:solidFill>
                <a:latin typeface="Times New Roman" panose="02020603050405020304" charset="0"/>
                <a:cs typeface="Times New Roman" panose="02020603050405020304" charset="0"/>
                <a:sym typeface="Wingdings" panose="05000000000000000000" charset="0"/>
              </a:rPr>
              <a:t> </a:t>
            </a:r>
            <a:r>
              <a:rPr lang="en-US" altLang="vi-VN" sz="4800" dirty="0" err="1">
                <a:solidFill>
                  <a:schemeClr val="tx1"/>
                </a:solidFill>
                <a:latin typeface="Times New Roman" panose="02020603050405020304" charset="0"/>
                <a:cs typeface="Times New Roman" panose="02020603050405020304" charset="0"/>
                <a:sym typeface="Wingdings" panose="05000000000000000000" charset="0"/>
              </a:rPr>
              <a:t>theo</a:t>
            </a:r>
            <a:r>
              <a:rPr lang="en-US" altLang="vi-VN" sz="4800" dirty="0">
                <a:solidFill>
                  <a:schemeClr val="tx1"/>
                </a:solidFill>
                <a:latin typeface="Times New Roman" panose="02020603050405020304" charset="0"/>
                <a:cs typeface="Times New Roman" panose="02020603050405020304" charset="0"/>
                <a:sym typeface="Wingdings" panose="05000000000000000000" charset="0"/>
              </a:rPr>
              <a:t> List </a:t>
            </a:r>
            <a:endParaRPr lang="vi-VN" altLang="en-US" sz="4800" dirty="0">
              <a:solidFill>
                <a:schemeClr val="tx1"/>
              </a:solidFill>
              <a:latin typeface="Times New Roman" panose="02020603050405020304" charset="0"/>
              <a:cs typeface="Times New Roman" panose="02020603050405020304" charset="0"/>
              <a:sym typeface="Wingdings" panose="05000000000000000000" charset="0"/>
            </a:endParaRPr>
          </a:p>
          <a:p>
            <a:endParaRPr lang="en-US" dirty="0"/>
          </a:p>
        </p:txBody>
      </p:sp>
    </p:spTree>
    <p:extLst>
      <p:ext uri="{BB962C8B-B14F-4D97-AF65-F5344CB8AC3E}">
        <p14:creationId xmlns:p14="http://schemas.microsoft.com/office/powerpoint/2010/main" val="19341431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72506-20C4-4628-AA40-97BBE3B81369}"/>
              </a:ext>
            </a:extLst>
          </p:cNvPr>
          <p:cNvSpPr txBox="1"/>
          <p:nvPr/>
        </p:nvSpPr>
        <p:spPr>
          <a:xfrm>
            <a:off x="4953000" y="647700"/>
            <a:ext cx="9525000" cy="1292662"/>
          </a:xfrm>
          <a:prstGeom prst="rect">
            <a:avLst/>
          </a:prstGeom>
          <a:noFill/>
        </p:spPr>
        <p:txBody>
          <a:bodyPr wrap="square" rtlCol="0">
            <a:spAutoFit/>
          </a:bodyPr>
          <a:lstStyle/>
          <a:p>
            <a:r>
              <a:rPr lang="en-US" altLang="vi-VN" sz="6000" dirty="0" err="1">
                <a:solidFill>
                  <a:srgbClr val="141414"/>
                </a:solidFill>
                <a:latin typeface="Arial Rounded MT Bold" panose="020F0704030504030204" charset="0"/>
                <a:cs typeface="Arial Rounded MT Bold" panose="020F0704030504030204" charset="0"/>
              </a:rPr>
              <a:t>Các</a:t>
            </a:r>
            <a:r>
              <a:rPr lang="en-US" altLang="vi-VN" sz="6000" dirty="0">
                <a:solidFill>
                  <a:srgbClr val="141414"/>
                </a:solidFill>
                <a:latin typeface="Arial Rounded MT Bold" panose="020F0704030504030204" charset="0"/>
                <a:cs typeface="Arial Rounded MT Bold" panose="020F0704030504030204" charset="0"/>
              </a:rPr>
              <a:t> </a:t>
            </a:r>
            <a:r>
              <a:rPr lang="en-US" altLang="vi-VN" sz="6000" dirty="0" err="1">
                <a:solidFill>
                  <a:srgbClr val="141414"/>
                </a:solidFill>
                <a:latin typeface="Arial Rounded MT Bold" panose="020F0704030504030204" charset="0"/>
                <a:cs typeface="Arial Rounded MT Bold" panose="020F0704030504030204" charset="0"/>
              </a:rPr>
              <a:t>thao</a:t>
            </a:r>
            <a:r>
              <a:rPr lang="en-US" altLang="vi-VN" sz="6000" dirty="0">
                <a:solidFill>
                  <a:srgbClr val="141414"/>
                </a:solidFill>
                <a:latin typeface="Arial Rounded MT Bold" panose="020F0704030504030204" charset="0"/>
                <a:cs typeface="Arial Rounded MT Bold" panose="020F0704030504030204" charset="0"/>
              </a:rPr>
              <a:t> </a:t>
            </a:r>
            <a:r>
              <a:rPr lang="en-US" altLang="vi-VN" sz="6000" dirty="0" err="1">
                <a:solidFill>
                  <a:srgbClr val="141414"/>
                </a:solidFill>
                <a:latin typeface="Arial Rounded MT Bold" panose="020F0704030504030204" charset="0"/>
                <a:cs typeface="Arial Rounded MT Bold" panose="020F0704030504030204" charset="0"/>
              </a:rPr>
              <a:t>tác</a:t>
            </a:r>
            <a:r>
              <a:rPr lang="en-US" altLang="vi-VN" sz="6000" dirty="0">
                <a:solidFill>
                  <a:srgbClr val="141414"/>
                </a:solidFill>
                <a:latin typeface="Arial Rounded MT Bold" panose="020F0704030504030204" charset="0"/>
                <a:cs typeface="Arial Rounded MT Bold" panose="020F0704030504030204" charset="0"/>
              </a:rPr>
              <a:t> </a:t>
            </a:r>
            <a:r>
              <a:rPr lang="en-US" altLang="vi-VN" sz="6000" dirty="0" err="1">
                <a:solidFill>
                  <a:srgbClr val="141414"/>
                </a:solidFill>
                <a:latin typeface="Arial Rounded MT Bold" panose="020F0704030504030204" charset="0"/>
                <a:cs typeface="Arial Rounded MT Bold" panose="020F0704030504030204" charset="0"/>
              </a:rPr>
              <a:t>trên</a:t>
            </a:r>
            <a:r>
              <a:rPr lang="en-US" altLang="vi-VN" sz="6000" dirty="0">
                <a:solidFill>
                  <a:srgbClr val="141414"/>
                </a:solidFill>
                <a:latin typeface="Arial Rounded MT Bold" panose="020F0704030504030204" charset="0"/>
                <a:cs typeface="Arial Rounded MT Bold" panose="020F0704030504030204" charset="0"/>
              </a:rPr>
              <a:t> list</a:t>
            </a:r>
          </a:p>
          <a:p>
            <a:endParaRPr lang="en-US" dirty="0"/>
          </a:p>
        </p:txBody>
      </p:sp>
      <p:sp>
        <p:nvSpPr>
          <p:cNvPr id="4" name="Text Box 28">
            <a:extLst>
              <a:ext uri="{FF2B5EF4-FFF2-40B4-BE49-F238E27FC236}">
                <a16:creationId xmlns:a16="http://schemas.microsoft.com/office/drawing/2014/main" id="{01C6C519-A65F-4BA7-8057-745B52D3DC97}"/>
              </a:ext>
            </a:extLst>
          </p:cNvPr>
          <p:cNvSpPr txBox="1"/>
          <p:nvPr/>
        </p:nvSpPr>
        <p:spPr>
          <a:xfrm>
            <a:off x="3200400" y="1940362"/>
            <a:ext cx="10387330" cy="1476375"/>
          </a:xfrm>
          <a:prstGeom prst="rect">
            <a:avLst/>
          </a:prstGeom>
          <a:noFill/>
        </p:spPr>
        <p:txBody>
          <a:bodyPr wrap="square" rtlCol="0" anchor="t">
            <a:spAutoFit/>
          </a:bodyPr>
          <a:lstStyle/>
          <a:p>
            <a:pPr>
              <a:lnSpc>
                <a:spcPct val="150000"/>
              </a:lnSpc>
            </a:pPr>
            <a:r>
              <a:rPr lang="vi-VN" altLang="en-US"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Khởi</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tạo</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a:solidFill>
                  <a:schemeClr val="tx1"/>
                </a:solidFill>
                <a:latin typeface="Times New Roman" panose="02020603050405020304" charset="0"/>
                <a:cs typeface="Times New Roman" panose="02020603050405020304" charset="0"/>
                <a:sym typeface="Wingdings" panose="05000000000000000000" charset="0"/>
              </a:rPr>
              <a:t>List</a:t>
            </a:r>
            <a:endParaRPr lang="en-US" sz="6000" dirty="0"/>
          </a:p>
        </p:txBody>
      </p:sp>
      <p:sp>
        <p:nvSpPr>
          <p:cNvPr id="5" name="TextBox 4">
            <a:extLst>
              <a:ext uri="{FF2B5EF4-FFF2-40B4-BE49-F238E27FC236}">
                <a16:creationId xmlns:a16="http://schemas.microsoft.com/office/drawing/2014/main" id="{CEC37199-F660-4560-80F4-77E712036591}"/>
              </a:ext>
            </a:extLst>
          </p:cNvPr>
          <p:cNvSpPr txBox="1"/>
          <p:nvPr/>
        </p:nvSpPr>
        <p:spPr>
          <a:xfrm>
            <a:off x="4572000" y="3727013"/>
            <a:ext cx="11125200" cy="2484655"/>
          </a:xfrm>
          <a:prstGeom prst="rect">
            <a:avLst/>
          </a:prstGeom>
          <a:noFill/>
        </p:spPr>
        <p:txBody>
          <a:bodyPr wrap="square" rtlCol="0">
            <a:spAutoFit/>
          </a:bodyPr>
          <a:lstStyle/>
          <a:p>
            <a:pPr>
              <a:lnSpc>
                <a:spcPct val="150000"/>
              </a:lnSpc>
            </a:pPr>
            <a:r>
              <a:rPr lang="en-US" sz="3600" dirty="0" err="1">
                <a:latin typeface="Times New Roman" panose="02020603050405020304" charset="0"/>
                <a:cs typeface="Times New Roman" panose="02020603050405020304" charset="0"/>
              </a:rPr>
              <a:t>Để</a:t>
            </a:r>
            <a:r>
              <a:rPr lang="en-US" sz="3600" dirty="0">
                <a:latin typeface="Times New Roman" panose="02020603050405020304" charset="0"/>
                <a:cs typeface="Times New Roman" panose="02020603050405020304" charset="0"/>
              </a:rPr>
              <a:t> </a:t>
            </a:r>
            <a:r>
              <a:rPr lang="en-US" sz="3600" dirty="0" err="1">
                <a:latin typeface="Times New Roman" panose="02020603050405020304" charset="0"/>
                <a:cs typeface="Times New Roman" panose="02020603050405020304" charset="0"/>
              </a:rPr>
              <a:t>sử</a:t>
            </a:r>
            <a:r>
              <a:rPr lang="en-US" sz="3600" dirty="0">
                <a:latin typeface="Times New Roman" panose="02020603050405020304" charset="0"/>
                <a:cs typeface="Times New Roman" panose="02020603050405020304" charset="0"/>
              </a:rPr>
              <a:t> </a:t>
            </a:r>
            <a:r>
              <a:rPr lang="en-US" sz="3600" dirty="0" err="1">
                <a:latin typeface="Times New Roman" panose="02020603050405020304" charset="0"/>
                <a:cs typeface="Times New Roman" panose="02020603050405020304" charset="0"/>
              </a:rPr>
              <a:t>dụng</a:t>
            </a:r>
            <a:r>
              <a:rPr lang="en-US" sz="3600" dirty="0">
                <a:latin typeface="Times New Roman" panose="02020603050405020304" charset="0"/>
                <a:cs typeface="Times New Roman" panose="02020603050405020304" charset="0"/>
              </a:rPr>
              <a:t> </a:t>
            </a:r>
            <a:r>
              <a:rPr lang="en-US" sz="3600" dirty="0" err="1">
                <a:latin typeface="Times New Roman" panose="02020603050405020304" charset="0"/>
                <a:cs typeface="Times New Roman" panose="02020603050405020304" charset="0"/>
              </a:rPr>
              <a:t>các</a:t>
            </a:r>
            <a:r>
              <a:rPr lang="en-US" sz="3600" dirty="0">
                <a:latin typeface="Times New Roman" panose="02020603050405020304" charset="0"/>
                <a:cs typeface="Times New Roman" panose="02020603050405020304" charset="0"/>
              </a:rPr>
              <a:t> Collections </a:t>
            </a:r>
            <a:r>
              <a:rPr lang="en-US" sz="3600" dirty="0" err="1">
                <a:latin typeface="Times New Roman" panose="02020603050405020304" charset="0"/>
                <a:cs typeface="Times New Roman" panose="02020603050405020304" charset="0"/>
              </a:rPr>
              <a:t>trong</a:t>
            </a:r>
            <a:r>
              <a:rPr lang="en-US" sz="3600" dirty="0">
                <a:latin typeface="Times New Roman" panose="02020603050405020304" charset="0"/>
                <a:cs typeface="Times New Roman" panose="02020603050405020304" charset="0"/>
              </a:rPr>
              <a:t> .NET ta </a:t>
            </a:r>
            <a:r>
              <a:rPr lang="en-US" sz="3600" dirty="0" err="1">
                <a:latin typeface="Times New Roman" panose="02020603050405020304" charset="0"/>
                <a:cs typeface="Times New Roman" panose="02020603050405020304" charset="0"/>
              </a:rPr>
              <a:t>cần</a:t>
            </a:r>
            <a:r>
              <a:rPr lang="en-US" sz="3600" dirty="0">
                <a:latin typeface="Times New Roman" panose="02020603050405020304" charset="0"/>
                <a:cs typeface="Times New Roman" panose="02020603050405020304" charset="0"/>
              </a:rPr>
              <a:t> </a:t>
            </a:r>
            <a:r>
              <a:rPr lang="en-US" sz="3600" dirty="0" err="1">
                <a:latin typeface="Times New Roman" panose="02020603050405020304" charset="0"/>
                <a:cs typeface="Times New Roman" panose="02020603050405020304" charset="0"/>
              </a:rPr>
              <a:t>thêm</a:t>
            </a:r>
            <a:r>
              <a:rPr lang="en-US" sz="3600" dirty="0">
                <a:latin typeface="Times New Roman" panose="02020603050405020304" charset="0"/>
                <a:cs typeface="Times New Roman" panose="02020603050405020304" charset="0"/>
              </a:rPr>
              <a:t> </a:t>
            </a:r>
            <a:r>
              <a:rPr lang="en-US" sz="3600" dirty="0" err="1">
                <a:latin typeface="Times New Roman" panose="02020603050405020304" charset="0"/>
                <a:cs typeface="Times New Roman" panose="02020603050405020304" charset="0"/>
              </a:rPr>
              <a:t>thư</a:t>
            </a:r>
            <a:r>
              <a:rPr lang="en-US" sz="3600" dirty="0">
                <a:latin typeface="Times New Roman" panose="02020603050405020304" charset="0"/>
                <a:cs typeface="Times New Roman" panose="02020603050405020304" charset="0"/>
              </a:rPr>
              <a:t> </a:t>
            </a:r>
            <a:r>
              <a:rPr lang="en-US" sz="3600" dirty="0" err="1">
                <a:latin typeface="Times New Roman" panose="02020603050405020304" charset="0"/>
                <a:cs typeface="Times New Roman" panose="02020603050405020304" charset="0"/>
              </a:rPr>
              <a:t>viện</a:t>
            </a:r>
            <a:r>
              <a:rPr lang="en-US" sz="3600" dirty="0">
                <a:latin typeface="Times New Roman" panose="02020603050405020304" charset="0"/>
                <a:cs typeface="Times New Roman" panose="02020603050405020304" charset="0"/>
              </a:rPr>
              <a:t> </a:t>
            </a:r>
            <a:r>
              <a:rPr lang="en-US" sz="3600" dirty="0" err="1">
                <a:latin typeface="Times New Roman" panose="02020603050405020304" charset="0"/>
                <a:cs typeface="Times New Roman" panose="02020603050405020304" charset="0"/>
              </a:rPr>
              <a:t>System.Collections.Generic</a:t>
            </a:r>
            <a:r>
              <a:rPr lang="en-US" sz="3600" dirty="0">
                <a:latin typeface="Times New Roman" panose="02020603050405020304" charset="0"/>
                <a:cs typeface="Times New Roman" panose="02020603050405020304" charset="0"/>
              </a:rPr>
              <a:t> </a:t>
            </a:r>
            <a:r>
              <a:rPr lang="en-US" sz="3600" dirty="0" err="1">
                <a:latin typeface="Times New Roman" panose="02020603050405020304" charset="0"/>
                <a:cs typeface="Times New Roman" panose="02020603050405020304" charset="0"/>
              </a:rPr>
              <a:t>bằng</a:t>
            </a:r>
            <a:r>
              <a:rPr lang="en-US" sz="3600" dirty="0">
                <a:latin typeface="Times New Roman" panose="02020603050405020304" charset="0"/>
                <a:cs typeface="Times New Roman" panose="02020603050405020304" charset="0"/>
              </a:rPr>
              <a:t> </a:t>
            </a:r>
            <a:r>
              <a:rPr lang="en-US" sz="3600" dirty="0" err="1">
                <a:latin typeface="Times New Roman" panose="02020603050405020304" charset="0"/>
                <a:cs typeface="Times New Roman" panose="02020603050405020304" charset="0"/>
              </a:rPr>
              <a:t>câu</a:t>
            </a:r>
            <a:r>
              <a:rPr lang="en-US" sz="3600" dirty="0">
                <a:latin typeface="Times New Roman" panose="02020603050405020304" charset="0"/>
                <a:cs typeface="Times New Roman" panose="02020603050405020304" charset="0"/>
              </a:rPr>
              <a:t> </a:t>
            </a:r>
            <a:r>
              <a:rPr lang="en-US" sz="3600" dirty="0" err="1">
                <a:latin typeface="Times New Roman" panose="02020603050405020304" charset="0"/>
                <a:cs typeface="Times New Roman" panose="02020603050405020304" charset="0"/>
              </a:rPr>
              <a:t>lệnh</a:t>
            </a:r>
            <a:r>
              <a:rPr lang="en-US" sz="3600" dirty="0">
                <a:latin typeface="Times New Roman" panose="02020603050405020304" charset="0"/>
                <a:cs typeface="Times New Roman" panose="02020603050405020304" charset="0"/>
              </a:rPr>
              <a:t>:</a:t>
            </a:r>
          </a:p>
          <a:p>
            <a:pPr algn="ctr">
              <a:lnSpc>
                <a:spcPct val="150000"/>
              </a:lnSpc>
            </a:pPr>
            <a:r>
              <a:rPr lang="en-US" sz="3600" i="1" dirty="0">
                <a:solidFill>
                  <a:schemeClr val="tx2">
                    <a:lumMod val="60000"/>
                    <a:lumOff val="40000"/>
                  </a:schemeClr>
                </a:solidFill>
                <a:latin typeface="Times New Roman" panose="02020603050405020304" charset="0"/>
                <a:cs typeface="Times New Roman" panose="02020603050405020304" charset="0"/>
              </a:rPr>
              <a:t>using</a:t>
            </a:r>
            <a:r>
              <a:rPr lang="en-US" sz="3600" i="1" dirty="0">
                <a:latin typeface="Times New Roman" panose="02020603050405020304" charset="0"/>
                <a:cs typeface="Times New Roman" panose="02020603050405020304" charset="0"/>
              </a:rPr>
              <a:t> </a:t>
            </a:r>
            <a:r>
              <a:rPr lang="en-US" sz="3600" i="1" dirty="0" err="1">
                <a:latin typeface="Times New Roman" panose="02020603050405020304" charset="0"/>
                <a:cs typeface="Times New Roman" panose="02020603050405020304" charset="0"/>
              </a:rPr>
              <a:t>System.Collections.Generic</a:t>
            </a:r>
            <a:endParaRPr lang="en-US" sz="3600" dirty="0"/>
          </a:p>
        </p:txBody>
      </p:sp>
      <p:pic>
        <p:nvPicPr>
          <p:cNvPr id="7" name="Picture 6" descr="Screenshot 2023-05-03 092151">
            <a:extLst>
              <a:ext uri="{FF2B5EF4-FFF2-40B4-BE49-F238E27FC236}">
                <a16:creationId xmlns:a16="http://schemas.microsoft.com/office/drawing/2014/main" id="{7BBCC885-F591-4E96-9AA5-E810BEA8C24B}"/>
              </a:ext>
            </a:extLst>
          </p:cNvPr>
          <p:cNvPicPr>
            <a:picLocks noChangeAspect="1"/>
          </p:cNvPicPr>
          <p:nvPr/>
        </p:nvPicPr>
        <p:blipFill>
          <a:blip r:embed="rId2"/>
          <a:stretch>
            <a:fillRect/>
          </a:stretch>
        </p:blipFill>
        <p:spPr>
          <a:xfrm>
            <a:off x="3876040" y="7124700"/>
            <a:ext cx="11678920" cy="1588770"/>
          </a:xfrm>
          <a:prstGeom prst="rect">
            <a:avLst/>
          </a:prstGeom>
        </p:spPr>
      </p:pic>
    </p:spTree>
    <p:extLst>
      <p:ext uri="{BB962C8B-B14F-4D97-AF65-F5344CB8AC3E}">
        <p14:creationId xmlns:p14="http://schemas.microsoft.com/office/powerpoint/2010/main" val="320853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CEAA6E-C9C3-460E-B1A3-0012E92CD529}"/>
              </a:ext>
            </a:extLst>
          </p:cNvPr>
          <p:cNvSpPr txBox="1"/>
          <p:nvPr/>
        </p:nvSpPr>
        <p:spPr>
          <a:xfrm>
            <a:off x="3505200" y="772089"/>
            <a:ext cx="9144000" cy="1187826"/>
          </a:xfrm>
          <a:prstGeom prst="rect">
            <a:avLst/>
          </a:prstGeom>
          <a:noFill/>
        </p:spPr>
        <p:txBody>
          <a:bodyPr wrap="square">
            <a:spAutoFit/>
          </a:bodyPr>
          <a:lstStyle/>
          <a:p>
            <a:pPr>
              <a:lnSpc>
                <a:spcPct val="150000"/>
              </a:lnSpc>
            </a:pPr>
            <a:r>
              <a:rPr lang="vi-VN" altLang="en-US" sz="4800" dirty="0">
                <a:solidFill>
                  <a:srgbClr val="FF0000"/>
                </a:solidFill>
                <a:latin typeface="Times New Roman" panose="02020603050405020304" charset="0"/>
                <a:cs typeface="Times New Roman" panose="02020603050405020304" charset="0"/>
                <a:sym typeface="Wingdings" panose="05000000000000000000" charset="0"/>
              </a:rPr>
              <a:t></a:t>
            </a:r>
            <a:r>
              <a:rPr lang="en-US" altLang="vi-VN" sz="48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5400" dirty="0" err="1">
                <a:solidFill>
                  <a:srgbClr val="FF0000"/>
                </a:solidFill>
                <a:latin typeface="Times New Roman" panose="02020603050405020304" charset="0"/>
                <a:cs typeface="Times New Roman" panose="02020603050405020304" charset="0"/>
                <a:sym typeface="Wingdings" panose="05000000000000000000" charset="0"/>
              </a:rPr>
              <a:t>Thêm</a:t>
            </a:r>
            <a:r>
              <a:rPr lang="en-US" altLang="vi-VN" sz="54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5400" dirty="0" err="1">
                <a:solidFill>
                  <a:srgbClr val="FF0000"/>
                </a:solidFill>
                <a:latin typeface="Times New Roman" panose="02020603050405020304" charset="0"/>
                <a:cs typeface="Times New Roman" panose="02020603050405020304" charset="0"/>
                <a:sym typeface="Wingdings" panose="05000000000000000000" charset="0"/>
              </a:rPr>
              <a:t>phần</a:t>
            </a:r>
            <a:r>
              <a:rPr lang="en-US" altLang="vi-VN" sz="54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5400" dirty="0" err="1">
                <a:solidFill>
                  <a:srgbClr val="FF0000"/>
                </a:solidFill>
                <a:latin typeface="Times New Roman" panose="02020603050405020304" charset="0"/>
                <a:cs typeface="Times New Roman" panose="02020603050405020304" charset="0"/>
                <a:sym typeface="Wingdings" panose="05000000000000000000" charset="0"/>
              </a:rPr>
              <a:t>tử</a:t>
            </a:r>
            <a:r>
              <a:rPr lang="en-US" altLang="vi-VN" sz="54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5400" dirty="0" err="1">
                <a:solidFill>
                  <a:srgbClr val="FF0000"/>
                </a:solidFill>
                <a:latin typeface="Times New Roman" panose="02020603050405020304" charset="0"/>
                <a:cs typeface="Times New Roman" panose="02020603050405020304" charset="0"/>
                <a:sym typeface="Wingdings" panose="05000000000000000000" charset="0"/>
              </a:rPr>
              <a:t>vào</a:t>
            </a:r>
            <a:r>
              <a:rPr lang="en-US" altLang="vi-VN" sz="54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5400" dirty="0">
                <a:solidFill>
                  <a:schemeClr val="tx1"/>
                </a:solidFill>
                <a:latin typeface="Times New Roman" panose="02020603050405020304" charset="0"/>
                <a:cs typeface="Times New Roman" panose="02020603050405020304" charset="0"/>
                <a:sym typeface="Wingdings" panose="05000000000000000000" charset="0"/>
              </a:rPr>
              <a:t>List</a:t>
            </a:r>
            <a:endParaRPr lang="en-US" sz="5400" dirty="0"/>
          </a:p>
        </p:txBody>
      </p:sp>
      <p:sp>
        <p:nvSpPr>
          <p:cNvPr id="5" name="TextBox 4">
            <a:extLst>
              <a:ext uri="{FF2B5EF4-FFF2-40B4-BE49-F238E27FC236}">
                <a16:creationId xmlns:a16="http://schemas.microsoft.com/office/drawing/2014/main" id="{B3F91173-5090-40CB-9951-FC6537FFB9BC}"/>
              </a:ext>
            </a:extLst>
          </p:cNvPr>
          <p:cNvSpPr txBox="1"/>
          <p:nvPr/>
        </p:nvSpPr>
        <p:spPr>
          <a:xfrm>
            <a:off x="1752600" y="2705100"/>
            <a:ext cx="13868400" cy="1569660"/>
          </a:xfrm>
          <a:prstGeom prst="rect">
            <a:avLst/>
          </a:prstGeom>
          <a:noFill/>
        </p:spPr>
        <p:txBody>
          <a:bodyPr wrap="square" rtlCol="0">
            <a:spAutoFit/>
          </a:bodyPr>
          <a:lstStyle/>
          <a:p>
            <a:r>
              <a:rPr lang="en-US" sz="4800" dirty="0" err="1">
                <a:latin typeface="Times New Roman" panose="02020603050405020304" charset="0"/>
                <a:cs typeface="Times New Roman" panose="02020603050405020304" charset="0"/>
              </a:rPr>
              <a:t>Để</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thêm</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tất</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cả</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các</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phần</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tử</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từ</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một</a:t>
            </a:r>
            <a:r>
              <a:rPr lang="en-US" sz="4800" dirty="0">
                <a:latin typeface="Times New Roman" panose="02020603050405020304" charset="0"/>
                <a:cs typeface="Times New Roman" panose="02020603050405020304" charset="0"/>
              </a:rPr>
              <a:t> Array </a:t>
            </a:r>
            <a:r>
              <a:rPr lang="en-US" sz="4800" dirty="0" err="1">
                <a:latin typeface="Times New Roman" panose="02020603050405020304" charset="0"/>
                <a:cs typeface="Times New Roman" panose="02020603050405020304" charset="0"/>
              </a:rPr>
              <a:t>hoặc</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một</a:t>
            </a:r>
            <a:r>
              <a:rPr lang="en-US" sz="4800" dirty="0">
                <a:latin typeface="Times New Roman" panose="02020603050405020304" charset="0"/>
                <a:cs typeface="Times New Roman" panose="02020603050405020304" charset="0"/>
              </a:rPr>
              <a:t> List </a:t>
            </a:r>
            <a:r>
              <a:rPr lang="en-US" sz="4800" dirty="0" err="1">
                <a:latin typeface="Times New Roman" panose="02020603050405020304" charset="0"/>
                <a:cs typeface="Times New Roman" panose="02020603050405020304" charset="0"/>
              </a:rPr>
              <a:t>khác</a:t>
            </a:r>
            <a:r>
              <a:rPr lang="en-US" sz="4800" dirty="0">
                <a:latin typeface="Times New Roman" panose="02020603050405020304" charset="0"/>
                <a:cs typeface="Times New Roman" panose="02020603050405020304" charset="0"/>
              </a:rPr>
              <a:t> ta </a:t>
            </a:r>
            <a:r>
              <a:rPr lang="en-US" sz="4800" dirty="0" err="1">
                <a:latin typeface="Times New Roman" panose="02020603050405020304" charset="0"/>
                <a:cs typeface="Times New Roman" panose="02020603050405020304" charset="0"/>
              </a:rPr>
              <a:t>sử</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dụng</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phương</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thức</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AddRange</a:t>
            </a:r>
            <a:r>
              <a:rPr lang="en-US" sz="4800" dirty="0">
                <a:latin typeface="Times New Roman" panose="02020603050405020304" charset="0"/>
                <a:cs typeface="Times New Roman" panose="02020603050405020304" charset="0"/>
              </a:rPr>
              <a:t>().</a:t>
            </a:r>
            <a:endParaRPr lang="en-US" sz="4800" dirty="0"/>
          </a:p>
        </p:txBody>
      </p:sp>
      <p:pic>
        <p:nvPicPr>
          <p:cNvPr id="6" name="Picture 5">
            <a:extLst>
              <a:ext uri="{FF2B5EF4-FFF2-40B4-BE49-F238E27FC236}">
                <a16:creationId xmlns:a16="http://schemas.microsoft.com/office/drawing/2014/main" id="{450CA3F4-8FCE-4C55-A574-2170EA838C9D}"/>
              </a:ext>
            </a:extLst>
          </p:cNvPr>
          <p:cNvPicPr>
            <a:picLocks noChangeAspect="1"/>
          </p:cNvPicPr>
          <p:nvPr/>
        </p:nvPicPr>
        <p:blipFill>
          <a:blip r:embed="rId2"/>
          <a:stretch>
            <a:fillRect/>
          </a:stretch>
        </p:blipFill>
        <p:spPr>
          <a:xfrm>
            <a:off x="3429000" y="5175913"/>
            <a:ext cx="11430000" cy="4081661"/>
          </a:xfrm>
          <a:prstGeom prst="rect">
            <a:avLst/>
          </a:prstGeom>
        </p:spPr>
      </p:pic>
    </p:spTree>
    <p:extLst>
      <p:ext uri="{BB962C8B-B14F-4D97-AF65-F5344CB8AC3E}">
        <p14:creationId xmlns:p14="http://schemas.microsoft.com/office/powerpoint/2010/main" val="108613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853866-D4F7-4D54-9513-00F34BAC92E3}"/>
              </a:ext>
            </a:extLst>
          </p:cNvPr>
          <p:cNvSpPr txBox="1"/>
          <p:nvPr/>
        </p:nvSpPr>
        <p:spPr>
          <a:xfrm>
            <a:off x="3790580" y="723900"/>
            <a:ext cx="8153400" cy="1200329"/>
          </a:xfrm>
          <a:prstGeom prst="rect">
            <a:avLst/>
          </a:prstGeom>
          <a:noFill/>
        </p:spPr>
        <p:txBody>
          <a:bodyPr wrap="square" rtlCol="0">
            <a:spAutoFit/>
          </a:bodyPr>
          <a:lstStyle/>
          <a:p>
            <a:r>
              <a:rPr lang="vi-VN" altLang="en-US" sz="48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5400" dirty="0" err="1">
                <a:solidFill>
                  <a:srgbClr val="FF0000"/>
                </a:solidFill>
                <a:latin typeface="Times New Roman" panose="02020603050405020304" charset="0"/>
                <a:cs typeface="Times New Roman" panose="02020603050405020304" charset="0"/>
                <a:sym typeface="Wingdings" panose="05000000000000000000" charset="0"/>
              </a:rPr>
              <a:t>Thêm</a:t>
            </a:r>
            <a:r>
              <a:rPr lang="en-US" altLang="vi-VN" sz="54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5400" dirty="0" err="1">
                <a:solidFill>
                  <a:srgbClr val="FF0000"/>
                </a:solidFill>
                <a:latin typeface="Times New Roman" panose="02020603050405020304" charset="0"/>
                <a:cs typeface="Times New Roman" panose="02020603050405020304" charset="0"/>
                <a:sym typeface="Wingdings" panose="05000000000000000000" charset="0"/>
              </a:rPr>
              <a:t>phần</a:t>
            </a:r>
            <a:r>
              <a:rPr lang="en-US" altLang="vi-VN" sz="54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5400" dirty="0" err="1">
                <a:solidFill>
                  <a:srgbClr val="FF0000"/>
                </a:solidFill>
                <a:latin typeface="Times New Roman" panose="02020603050405020304" charset="0"/>
                <a:cs typeface="Times New Roman" panose="02020603050405020304" charset="0"/>
                <a:sym typeface="Wingdings" panose="05000000000000000000" charset="0"/>
              </a:rPr>
              <a:t>tử</a:t>
            </a:r>
            <a:r>
              <a:rPr lang="en-US" altLang="vi-VN" sz="54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5400" dirty="0" err="1">
                <a:solidFill>
                  <a:srgbClr val="FF0000"/>
                </a:solidFill>
                <a:latin typeface="Times New Roman" panose="02020603050405020304" charset="0"/>
                <a:cs typeface="Times New Roman" panose="02020603050405020304" charset="0"/>
                <a:sym typeface="Wingdings" panose="05000000000000000000" charset="0"/>
              </a:rPr>
              <a:t>vào</a:t>
            </a:r>
            <a:r>
              <a:rPr lang="en-US" altLang="vi-VN" sz="54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5400" dirty="0">
                <a:solidFill>
                  <a:schemeClr val="tx1"/>
                </a:solidFill>
                <a:latin typeface="Times New Roman" panose="02020603050405020304" charset="0"/>
                <a:cs typeface="Times New Roman" panose="02020603050405020304" charset="0"/>
                <a:sym typeface="Wingdings" panose="05000000000000000000" charset="0"/>
              </a:rPr>
              <a:t>List</a:t>
            </a:r>
            <a:endParaRPr lang="en-US" sz="5400" dirty="0"/>
          </a:p>
          <a:p>
            <a:endParaRPr lang="en-US" dirty="0"/>
          </a:p>
        </p:txBody>
      </p:sp>
      <p:sp>
        <p:nvSpPr>
          <p:cNvPr id="5" name="TextBox 4">
            <a:extLst>
              <a:ext uri="{FF2B5EF4-FFF2-40B4-BE49-F238E27FC236}">
                <a16:creationId xmlns:a16="http://schemas.microsoft.com/office/drawing/2014/main" id="{9B01A80F-3003-4A06-BD4C-E3047558BF27}"/>
              </a:ext>
            </a:extLst>
          </p:cNvPr>
          <p:cNvSpPr txBox="1"/>
          <p:nvPr/>
        </p:nvSpPr>
        <p:spPr>
          <a:xfrm>
            <a:off x="2514600" y="2311649"/>
            <a:ext cx="13335000" cy="1569660"/>
          </a:xfrm>
          <a:prstGeom prst="rect">
            <a:avLst/>
          </a:prstGeom>
          <a:noFill/>
        </p:spPr>
        <p:txBody>
          <a:bodyPr wrap="square" rtlCol="0">
            <a:spAutoFit/>
          </a:bodyPr>
          <a:lstStyle/>
          <a:p>
            <a:r>
              <a:rPr lang="en-US" sz="4800" dirty="0" err="1">
                <a:latin typeface="Times New Roman" panose="02020603050405020304" charset="0"/>
                <a:cs typeface="Times New Roman" panose="02020603050405020304" charset="0"/>
              </a:rPr>
              <a:t>Muốn</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thêm</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phần</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tử</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vào</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vị</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trí</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cụ</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thể</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của</a:t>
            </a:r>
            <a:r>
              <a:rPr lang="en-US" sz="4800" dirty="0">
                <a:latin typeface="Times New Roman" panose="02020603050405020304" charset="0"/>
                <a:cs typeface="Times New Roman" panose="02020603050405020304" charset="0"/>
              </a:rPr>
              <a:t> List, ta </a:t>
            </a:r>
            <a:r>
              <a:rPr lang="en-US" sz="4800" dirty="0" err="1">
                <a:latin typeface="Times New Roman" panose="02020603050405020304" charset="0"/>
                <a:cs typeface="Times New Roman" panose="02020603050405020304" charset="0"/>
              </a:rPr>
              <a:t>sữ</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dụng</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phương</a:t>
            </a:r>
            <a:r>
              <a:rPr lang="en-US" sz="4800" dirty="0">
                <a:latin typeface="Times New Roman" panose="02020603050405020304" charset="0"/>
                <a:cs typeface="Times New Roman" panose="02020603050405020304" charset="0"/>
              </a:rPr>
              <a:t> </a:t>
            </a:r>
            <a:r>
              <a:rPr lang="en-US" sz="4800" dirty="0" err="1">
                <a:latin typeface="Times New Roman" panose="02020603050405020304" charset="0"/>
                <a:cs typeface="Times New Roman" panose="02020603050405020304" charset="0"/>
              </a:rPr>
              <a:t>thức</a:t>
            </a:r>
            <a:r>
              <a:rPr lang="en-US" sz="4800" i="1" dirty="0">
                <a:latin typeface="Times New Roman" panose="02020603050405020304" charset="0"/>
                <a:cs typeface="Times New Roman" panose="02020603050405020304" charset="0"/>
              </a:rPr>
              <a:t> Insert</a:t>
            </a:r>
            <a:r>
              <a:rPr lang="en-US" sz="4800" dirty="0">
                <a:latin typeface="Times New Roman" panose="02020603050405020304" charset="0"/>
                <a:cs typeface="Times New Roman" panose="02020603050405020304" charset="0"/>
              </a:rPr>
              <a:t>:</a:t>
            </a:r>
            <a:endParaRPr lang="en-US" sz="4800" dirty="0"/>
          </a:p>
        </p:txBody>
      </p:sp>
      <p:grpSp>
        <p:nvGrpSpPr>
          <p:cNvPr id="6" name="Group 5">
            <a:extLst>
              <a:ext uri="{FF2B5EF4-FFF2-40B4-BE49-F238E27FC236}">
                <a16:creationId xmlns:a16="http://schemas.microsoft.com/office/drawing/2014/main" id="{36A127DE-1A36-4F04-8ED2-FF3F5C9F8FEE}"/>
              </a:ext>
            </a:extLst>
          </p:cNvPr>
          <p:cNvGrpSpPr/>
          <p:nvPr/>
        </p:nvGrpSpPr>
        <p:grpSpPr>
          <a:xfrm>
            <a:off x="3505200" y="4650288"/>
            <a:ext cx="7550150" cy="1066800"/>
            <a:chOff x="6000" y="6540"/>
            <a:chExt cx="11890" cy="1680"/>
          </a:xfrm>
        </p:grpSpPr>
        <p:pic>
          <p:nvPicPr>
            <p:cNvPr id="7" name="Picture 6">
              <a:extLst>
                <a:ext uri="{FF2B5EF4-FFF2-40B4-BE49-F238E27FC236}">
                  <a16:creationId xmlns:a16="http://schemas.microsoft.com/office/drawing/2014/main" id="{A095B473-EA89-41C4-99C2-18E4C495E68A}"/>
                </a:ext>
              </a:extLst>
            </p:cNvPr>
            <p:cNvPicPr>
              <a:picLocks noChangeAspect="1"/>
            </p:cNvPicPr>
            <p:nvPr/>
          </p:nvPicPr>
          <p:blipFill>
            <a:blip r:embed="rId2"/>
            <a:stretch>
              <a:fillRect/>
            </a:stretch>
          </p:blipFill>
          <p:spPr>
            <a:xfrm>
              <a:off x="6120" y="6540"/>
              <a:ext cx="11771" cy="1528"/>
            </a:xfrm>
            <a:prstGeom prst="rect">
              <a:avLst/>
            </a:prstGeom>
          </p:spPr>
        </p:pic>
        <p:sp>
          <p:nvSpPr>
            <p:cNvPr id="8" name="Rectangles 34">
              <a:extLst>
                <a:ext uri="{FF2B5EF4-FFF2-40B4-BE49-F238E27FC236}">
                  <a16:creationId xmlns:a16="http://schemas.microsoft.com/office/drawing/2014/main" id="{88C69C52-4EDB-4878-8E88-08359FC18EE0}"/>
                </a:ext>
              </a:extLst>
            </p:cNvPr>
            <p:cNvSpPr/>
            <p:nvPr/>
          </p:nvSpPr>
          <p:spPr>
            <a:xfrm>
              <a:off x="6000" y="6660"/>
              <a:ext cx="11880" cy="1560"/>
            </a:xfrm>
            <a:prstGeom prst="rect">
              <a:avLst/>
            </a:prstGeom>
            <a:noFill/>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BA345D88-53BD-406F-A467-6D6C00B7C324}"/>
              </a:ext>
            </a:extLst>
          </p:cNvPr>
          <p:cNvSpPr txBox="1"/>
          <p:nvPr/>
        </p:nvSpPr>
        <p:spPr>
          <a:xfrm>
            <a:off x="2514600" y="6286500"/>
            <a:ext cx="9144000" cy="1481175"/>
          </a:xfrm>
          <a:prstGeom prst="rect">
            <a:avLst/>
          </a:prstGeom>
          <a:noFill/>
        </p:spPr>
        <p:txBody>
          <a:bodyPr wrap="square">
            <a:spAutoFit/>
          </a:bodyPr>
          <a:lstStyle/>
          <a:p>
            <a:pPr marL="742950" lvl="1" indent="-285750">
              <a:lnSpc>
                <a:spcPct val="150000"/>
              </a:lnSpc>
              <a:buFont typeface="Wingdings" panose="05000000000000000000" charset="0"/>
              <a:buChar char="ü"/>
            </a:pPr>
            <a:r>
              <a:rPr lang="en-US" sz="3200" i="1" dirty="0">
                <a:latin typeface="Times New Roman" panose="02020603050405020304" charset="0"/>
                <a:cs typeface="Times New Roman" panose="02020603050405020304" charset="0"/>
              </a:rPr>
              <a:t>Index</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là</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vị</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trí</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mà</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bạn</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muốn</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chèn</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phần</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tử</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vào</a:t>
            </a:r>
            <a:r>
              <a:rPr lang="en-US" sz="3200" dirty="0">
                <a:latin typeface="Times New Roman" panose="02020603050405020304" charset="0"/>
                <a:cs typeface="Times New Roman" panose="02020603050405020304" charset="0"/>
              </a:rPr>
              <a:t>.</a:t>
            </a:r>
          </a:p>
          <a:p>
            <a:pPr marL="742950" lvl="1" indent="-285750">
              <a:lnSpc>
                <a:spcPct val="150000"/>
              </a:lnSpc>
              <a:buFont typeface="Wingdings" panose="05000000000000000000" charset="0"/>
              <a:buChar char="ü"/>
            </a:pPr>
            <a:r>
              <a:rPr lang="en-US" sz="3200" i="1" dirty="0">
                <a:latin typeface="Times New Roman" panose="02020603050405020304" charset="0"/>
                <a:cs typeface="Times New Roman" panose="02020603050405020304" charset="0"/>
              </a:rPr>
              <a:t> Item</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là</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phần</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tử</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mà</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bạn</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muốn</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thêm</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vào</a:t>
            </a:r>
            <a:r>
              <a:rPr lang="en-US" sz="3200" dirty="0">
                <a:latin typeface="Times New Roman" panose="02020603050405020304" charset="0"/>
                <a:cs typeface="Times New Roman" panose="02020603050405020304" charset="0"/>
              </a:rPr>
              <a:t> List.</a:t>
            </a:r>
          </a:p>
        </p:txBody>
      </p:sp>
      <p:grpSp>
        <p:nvGrpSpPr>
          <p:cNvPr id="11" name="Group 10">
            <a:extLst>
              <a:ext uri="{FF2B5EF4-FFF2-40B4-BE49-F238E27FC236}">
                <a16:creationId xmlns:a16="http://schemas.microsoft.com/office/drawing/2014/main" id="{93125FCE-E72C-4969-BD4D-6604D4447AC5}"/>
              </a:ext>
            </a:extLst>
          </p:cNvPr>
          <p:cNvGrpSpPr/>
          <p:nvPr/>
        </p:nvGrpSpPr>
        <p:grpSpPr>
          <a:xfrm>
            <a:off x="2899092" y="8111475"/>
            <a:ext cx="8839200" cy="1280795"/>
            <a:chOff x="4440" y="12397"/>
            <a:chExt cx="13920" cy="2017"/>
          </a:xfrm>
        </p:grpSpPr>
        <p:pic>
          <p:nvPicPr>
            <p:cNvPr id="12" name="Picture 11">
              <a:extLst>
                <a:ext uri="{FF2B5EF4-FFF2-40B4-BE49-F238E27FC236}">
                  <a16:creationId xmlns:a16="http://schemas.microsoft.com/office/drawing/2014/main" id="{A0CFB67C-1F70-40D0-A5D8-8A585EB94B54}"/>
                </a:ext>
              </a:extLst>
            </p:cNvPr>
            <p:cNvPicPr>
              <a:picLocks noChangeAspect="1"/>
            </p:cNvPicPr>
            <p:nvPr/>
          </p:nvPicPr>
          <p:blipFill>
            <a:blip r:embed="rId3"/>
            <a:stretch>
              <a:fillRect/>
            </a:stretch>
          </p:blipFill>
          <p:spPr>
            <a:xfrm>
              <a:off x="4440" y="12540"/>
              <a:ext cx="13893" cy="1874"/>
            </a:xfrm>
            <a:prstGeom prst="rect">
              <a:avLst/>
            </a:prstGeom>
          </p:spPr>
        </p:pic>
        <p:sp>
          <p:nvSpPr>
            <p:cNvPr id="13" name="Rectangles 36">
              <a:extLst>
                <a:ext uri="{FF2B5EF4-FFF2-40B4-BE49-F238E27FC236}">
                  <a16:creationId xmlns:a16="http://schemas.microsoft.com/office/drawing/2014/main" id="{46E21D46-ED6B-4CCE-97A4-36E54C38A907}"/>
                </a:ext>
              </a:extLst>
            </p:cNvPr>
            <p:cNvSpPr/>
            <p:nvPr/>
          </p:nvSpPr>
          <p:spPr>
            <a:xfrm>
              <a:off x="4440" y="12397"/>
              <a:ext cx="13920" cy="1920"/>
            </a:xfrm>
            <a:prstGeom prst="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29000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81634">
            <a:off x="16190424" y="8480810"/>
            <a:ext cx="1225595" cy="506514"/>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0842" y="9105915"/>
            <a:ext cx="806966" cy="1002282"/>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5269">
            <a:off x="15123150" y="3873530"/>
            <a:ext cx="748049" cy="797339"/>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6832">
            <a:off x="4576625" y="8127539"/>
            <a:ext cx="1516846" cy="599784"/>
          </a:xfrm>
          <a:prstGeom prst="rect">
            <a:avLst/>
          </a:prstGeom>
        </p:spPr>
      </p:pic>
      <p:sp>
        <p:nvSpPr>
          <p:cNvPr id="6" name="TextBox 6"/>
          <p:cNvSpPr txBox="1"/>
          <p:nvPr/>
        </p:nvSpPr>
        <p:spPr>
          <a:xfrm>
            <a:off x="3936000" y="114300"/>
            <a:ext cx="10071829" cy="1335405"/>
          </a:xfrm>
          <a:prstGeom prst="rect">
            <a:avLst/>
          </a:prstGeom>
        </p:spPr>
        <p:txBody>
          <a:bodyPr lIns="0" tIns="0" rIns="0" bIns="0" rtlCol="0" anchor="t">
            <a:spAutoFit/>
          </a:bodyPr>
          <a:lstStyle/>
          <a:p>
            <a:pPr marL="0" lvl="0" indent="0" algn="ctr">
              <a:lnSpc>
                <a:spcPts val="10920"/>
              </a:lnSpc>
              <a:spcBef>
                <a:spcPct val="0"/>
              </a:spcBef>
            </a:pPr>
            <a:r>
              <a:rPr lang="en-US" sz="7800">
                <a:solidFill>
                  <a:srgbClr val="141414"/>
                </a:solidFill>
                <a:latin typeface="ไอติม" panose="00000500000000000000"/>
              </a:rPr>
              <a:t>Thành viên nhóm</a:t>
            </a:r>
          </a:p>
        </p:txBody>
      </p:sp>
      <p:sp>
        <p:nvSpPr>
          <p:cNvPr id="7" name="Rounded Rectangle 6"/>
          <p:cNvSpPr/>
          <p:nvPr/>
        </p:nvSpPr>
        <p:spPr>
          <a:xfrm>
            <a:off x="2019300" y="1562100"/>
            <a:ext cx="14859000" cy="883920"/>
          </a:xfrm>
          <a:prstGeom prst="roundRect">
            <a:avLst>
              <a:gd name="adj" fmla="val 50000"/>
            </a:avLst>
          </a:prstGeom>
          <a:solidFill>
            <a:schemeClr val="bg1">
              <a:lumMod val="65000"/>
            </a:schemeClr>
          </a:solidFill>
          <a:effectLst>
            <a:glow rad="139700">
              <a:schemeClr val="bg1">
                <a:lumMod val="65000"/>
                <a:alpha val="27000"/>
              </a:schemeClr>
            </a:glow>
            <a:innerShdw blurRad="317500" dist="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218314" y="1769749"/>
            <a:ext cx="14554200" cy="521970"/>
          </a:xfrm>
          <a:prstGeom prst="roundRect">
            <a:avLst>
              <a:gd name="adj"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6832">
            <a:off x="8615225" y="8462819"/>
            <a:ext cx="1516846" cy="599784"/>
          </a:xfrm>
          <a:prstGeom prst="rect">
            <a:avLst/>
          </a:prstGeom>
        </p:spPr>
      </p:pic>
      <p:pic>
        <p:nvPicPr>
          <p:cNvPr id="26"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82442" y="8648715"/>
            <a:ext cx="806966" cy="1002282"/>
          </a:xfrm>
          <a:prstGeom prst="rect">
            <a:avLst/>
          </a:prstGeom>
        </p:spPr>
      </p:pic>
      <p:grpSp>
        <p:nvGrpSpPr>
          <p:cNvPr id="35" name="Group 34"/>
          <p:cNvGrpSpPr/>
          <p:nvPr/>
        </p:nvGrpSpPr>
        <p:grpSpPr>
          <a:xfrm>
            <a:off x="13989408" y="1861200"/>
            <a:ext cx="2438400" cy="5791200"/>
            <a:chOff x="2760" y="2700"/>
            <a:chExt cx="3840" cy="9120"/>
          </a:xfrm>
        </p:grpSpPr>
        <p:grpSp>
          <p:nvGrpSpPr>
            <p:cNvPr id="11" name="Group 10"/>
            <p:cNvGrpSpPr/>
            <p:nvPr/>
          </p:nvGrpSpPr>
          <p:grpSpPr>
            <a:xfrm>
              <a:off x="4020" y="2700"/>
              <a:ext cx="1080" cy="960"/>
              <a:chOff x="4080" y="2707"/>
              <a:chExt cx="1080" cy="960"/>
            </a:xfrm>
          </p:grpSpPr>
          <p:sp>
            <p:nvSpPr>
              <p:cNvPr id="9" name="Oval 8"/>
              <p:cNvSpPr/>
              <p:nvPr/>
            </p:nvSpPr>
            <p:spPr>
              <a:xfrm>
                <a:off x="4080" y="2707"/>
                <a:ext cx="1080" cy="96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 name="Oval 9"/>
              <p:cNvSpPr/>
              <p:nvPr/>
            </p:nvSpPr>
            <p:spPr>
              <a:xfrm>
                <a:off x="4320" y="2940"/>
                <a:ext cx="600" cy="553"/>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21" name="Rounded Rectangle 20"/>
            <p:cNvSpPr/>
            <p:nvPr/>
          </p:nvSpPr>
          <p:spPr>
            <a:xfrm>
              <a:off x="2760" y="5580"/>
              <a:ext cx="3840" cy="624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5000">
                  <a:latin typeface="Times New Roman" panose="02020603050405020304" charset="0"/>
                  <a:cs typeface="Times New Roman" panose="02020603050405020304" charset="0"/>
                </a:rPr>
                <a:t>Trương Mỹ Hoa</a:t>
              </a:r>
            </a:p>
          </p:txBody>
        </p:sp>
        <p:cxnSp>
          <p:nvCxnSpPr>
            <p:cNvPr id="27" name="Straight Connector 26"/>
            <p:cNvCxnSpPr/>
            <p:nvPr/>
          </p:nvCxnSpPr>
          <p:spPr>
            <a:xfrm>
              <a:off x="4560" y="3660"/>
              <a:ext cx="60" cy="2033"/>
            </a:xfrm>
            <a:prstGeom prst="line">
              <a:avLst/>
            </a:prstGeom>
          </p:spPr>
          <p:style>
            <a:lnRef idx="1">
              <a:schemeClr val="accent3"/>
            </a:lnRef>
            <a:fillRef idx="3">
              <a:schemeClr val="accent3"/>
            </a:fillRef>
            <a:effectRef idx="2">
              <a:schemeClr val="accent3"/>
            </a:effectRef>
            <a:fontRef idx="minor">
              <a:schemeClr val="lt1"/>
            </a:fontRef>
          </p:style>
        </p:cxnSp>
      </p:grpSp>
      <p:grpSp>
        <p:nvGrpSpPr>
          <p:cNvPr id="37" name="Group 36"/>
          <p:cNvGrpSpPr/>
          <p:nvPr/>
        </p:nvGrpSpPr>
        <p:grpSpPr>
          <a:xfrm>
            <a:off x="3017082" y="1824362"/>
            <a:ext cx="2438400" cy="5771515"/>
            <a:chOff x="15600" y="2611"/>
            <a:chExt cx="3840" cy="9089"/>
          </a:xfrm>
        </p:grpSpPr>
        <p:grpSp>
          <p:nvGrpSpPr>
            <p:cNvPr id="15" name="Group 14"/>
            <p:cNvGrpSpPr/>
            <p:nvPr/>
          </p:nvGrpSpPr>
          <p:grpSpPr>
            <a:xfrm>
              <a:off x="16895" y="2611"/>
              <a:ext cx="1080" cy="960"/>
              <a:chOff x="4080" y="2707"/>
              <a:chExt cx="1080" cy="960"/>
            </a:xfrm>
            <a:solidFill>
              <a:srgbClr val="FFFF00"/>
            </a:solidFill>
          </p:grpSpPr>
          <p:sp>
            <p:nvSpPr>
              <p:cNvPr id="16" name="Oval 15"/>
              <p:cNvSpPr/>
              <p:nvPr/>
            </p:nvSpPr>
            <p:spPr>
              <a:xfrm>
                <a:off x="4080" y="2707"/>
                <a:ext cx="1080" cy="960"/>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Oval 16"/>
              <p:cNvSpPr/>
              <p:nvPr/>
            </p:nvSpPr>
            <p:spPr>
              <a:xfrm>
                <a:off x="4320" y="2940"/>
                <a:ext cx="600" cy="553"/>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ounded Rectangle 22"/>
            <p:cNvSpPr/>
            <p:nvPr/>
          </p:nvSpPr>
          <p:spPr>
            <a:xfrm>
              <a:off x="15600" y="5460"/>
              <a:ext cx="3840" cy="62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000">
                  <a:latin typeface="Times New Roman" panose="02020603050405020304" charset="0"/>
                  <a:cs typeface="Times New Roman" panose="02020603050405020304" charset="0"/>
                </a:rPr>
                <a:t>Đỗ Lê Phương Quỳnh</a:t>
              </a:r>
            </a:p>
          </p:txBody>
        </p:sp>
        <p:cxnSp>
          <p:nvCxnSpPr>
            <p:cNvPr id="29" name="Straight Connector 28"/>
            <p:cNvCxnSpPr>
              <a:stCxn id="16" idx="4"/>
            </p:cNvCxnSpPr>
            <p:nvPr/>
          </p:nvCxnSpPr>
          <p:spPr>
            <a:xfrm>
              <a:off x="17435" y="3571"/>
              <a:ext cx="85" cy="190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8610371" y="1846587"/>
            <a:ext cx="2438400" cy="5749290"/>
            <a:chOff x="22740" y="2646"/>
            <a:chExt cx="3840" cy="9054"/>
          </a:xfrm>
        </p:grpSpPr>
        <p:grpSp>
          <p:nvGrpSpPr>
            <p:cNvPr id="18" name="Group 17"/>
            <p:cNvGrpSpPr/>
            <p:nvPr/>
          </p:nvGrpSpPr>
          <p:grpSpPr>
            <a:xfrm>
              <a:off x="24184" y="2646"/>
              <a:ext cx="1080" cy="960"/>
              <a:chOff x="4080" y="2707"/>
              <a:chExt cx="1080" cy="960"/>
            </a:xfrm>
            <a:solidFill>
              <a:srgbClr val="00B050"/>
            </a:solidFill>
          </p:grpSpPr>
          <p:sp>
            <p:nvSpPr>
              <p:cNvPr id="19" name="Oval 18"/>
              <p:cNvSpPr/>
              <p:nvPr/>
            </p:nvSpPr>
            <p:spPr>
              <a:xfrm>
                <a:off x="4080" y="2707"/>
                <a:ext cx="1080" cy="960"/>
              </a:xfrm>
              <a:prstGeom prst="ellipse">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p:cNvSpPr/>
              <p:nvPr/>
            </p:nvSpPr>
            <p:spPr>
              <a:xfrm>
                <a:off x="4320" y="2940"/>
                <a:ext cx="600" cy="553"/>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ounded Rectangle 23"/>
            <p:cNvSpPr/>
            <p:nvPr/>
          </p:nvSpPr>
          <p:spPr>
            <a:xfrm>
              <a:off x="22740" y="5460"/>
              <a:ext cx="3840" cy="62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5000" dirty="0" err="1">
                  <a:solidFill>
                    <a:schemeClr val="bg1"/>
                  </a:solidFill>
                  <a:latin typeface="Times New Roman" panose="02020603050405020304" charset="0"/>
                  <a:cs typeface="Times New Roman" panose="02020603050405020304" charset="0"/>
                </a:rPr>
                <a:t>Nguyễn</a:t>
              </a:r>
              <a:r>
                <a:rPr lang="en-US" sz="5000" dirty="0">
                  <a:solidFill>
                    <a:schemeClr val="bg1"/>
                  </a:solidFill>
                  <a:latin typeface="Times New Roman" panose="02020603050405020304" charset="0"/>
                  <a:cs typeface="Times New Roman" panose="02020603050405020304" charset="0"/>
                </a:rPr>
                <a:t> </a:t>
              </a:r>
              <a:r>
                <a:rPr lang="en-US" sz="5000" dirty="0" err="1">
                  <a:solidFill>
                    <a:schemeClr val="bg1"/>
                  </a:solidFill>
                  <a:latin typeface="Times New Roman" panose="02020603050405020304" charset="0"/>
                  <a:cs typeface="Times New Roman" panose="02020603050405020304" charset="0"/>
                </a:rPr>
                <a:t>Thị</a:t>
              </a:r>
              <a:r>
                <a:rPr lang="en-US" sz="5000" dirty="0">
                  <a:solidFill>
                    <a:schemeClr val="bg1"/>
                  </a:solidFill>
                  <a:latin typeface="Times New Roman" panose="02020603050405020304" charset="0"/>
                  <a:cs typeface="Times New Roman" panose="02020603050405020304" charset="0"/>
                </a:rPr>
                <a:t> </a:t>
              </a:r>
              <a:r>
                <a:rPr lang="en-US" sz="5000" dirty="0" err="1">
                  <a:solidFill>
                    <a:schemeClr val="bg1"/>
                  </a:solidFill>
                  <a:latin typeface="Times New Roman" panose="02020603050405020304" charset="0"/>
                  <a:cs typeface="Times New Roman" panose="02020603050405020304" charset="0"/>
                </a:rPr>
                <a:t>Ngọc</a:t>
              </a:r>
              <a:r>
                <a:rPr lang="en-US" sz="5000" dirty="0">
                  <a:solidFill>
                    <a:schemeClr val="bg1"/>
                  </a:solidFill>
                  <a:latin typeface="Times New Roman" panose="02020603050405020304" charset="0"/>
                  <a:cs typeface="Times New Roman" panose="02020603050405020304" charset="0"/>
                </a:rPr>
                <a:t> Thanh</a:t>
              </a:r>
            </a:p>
          </p:txBody>
        </p:sp>
        <p:cxnSp>
          <p:nvCxnSpPr>
            <p:cNvPr id="30" name="Straight Connector 29"/>
            <p:cNvCxnSpPr>
              <a:stCxn id="19" idx="4"/>
              <a:endCxn id="24" idx="0"/>
            </p:cNvCxnSpPr>
            <p:nvPr/>
          </p:nvCxnSpPr>
          <p:spPr>
            <a:xfrm flipH="1">
              <a:off x="24660" y="3606"/>
              <a:ext cx="64" cy="1854"/>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64772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0-#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0-#ppt_w/2"/>
                                          </p:val>
                                        </p:tav>
                                        <p:tav tm="100000">
                                          <p:val>
                                            <p:strVal val="#ppt_x"/>
                                          </p:val>
                                        </p:tav>
                                      </p:tavLst>
                                    </p:anim>
                                    <p:anim calcmode="lin" valueType="num">
                                      <p:cBhvr additive="base">
                                        <p:cTn id="20"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8">
            <a:extLst>
              <a:ext uri="{FF2B5EF4-FFF2-40B4-BE49-F238E27FC236}">
                <a16:creationId xmlns:a16="http://schemas.microsoft.com/office/drawing/2014/main" id="{0DF7C3F7-499D-41F6-A011-B7314D4480D1}"/>
              </a:ext>
            </a:extLst>
          </p:cNvPr>
          <p:cNvSpPr txBox="1"/>
          <p:nvPr/>
        </p:nvSpPr>
        <p:spPr>
          <a:xfrm>
            <a:off x="3115101" y="141661"/>
            <a:ext cx="10387330" cy="1476375"/>
          </a:xfrm>
          <a:prstGeom prst="rect">
            <a:avLst/>
          </a:prstGeom>
          <a:noFill/>
        </p:spPr>
        <p:txBody>
          <a:bodyPr wrap="square" rtlCol="0" anchor="t">
            <a:spAutoFit/>
          </a:bodyPr>
          <a:lstStyle/>
          <a:p>
            <a:pPr>
              <a:lnSpc>
                <a:spcPct val="150000"/>
              </a:lnSpc>
            </a:pPr>
            <a:r>
              <a:rPr lang="vi-VN" altLang="en-US"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Xóa</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phần</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tử</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ra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khỏi</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a:solidFill>
                  <a:schemeClr val="tx1"/>
                </a:solidFill>
                <a:latin typeface="Times New Roman" panose="02020603050405020304" charset="0"/>
                <a:cs typeface="Times New Roman" panose="02020603050405020304" charset="0"/>
                <a:sym typeface="Wingdings" panose="05000000000000000000" charset="0"/>
              </a:rPr>
              <a:t>List</a:t>
            </a:r>
            <a:endParaRPr lang="en-US" sz="6000" dirty="0"/>
          </a:p>
        </p:txBody>
      </p:sp>
      <p:sp>
        <p:nvSpPr>
          <p:cNvPr id="4" name="TextBox 3">
            <a:extLst>
              <a:ext uri="{FF2B5EF4-FFF2-40B4-BE49-F238E27FC236}">
                <a16:creationId xmlns:a16="http://schemas.microsoft.com/office/drawing/2014/main" id="{0EDF9075-4E7C-4B63-BCF9-ED131804CA91}"/>
              </a:ext>
            </a:extLst>
          </p:cNvPr>
          <p:cNvSpPr txBox="1"/>
          <p:nvPr/>
        </p:nvSpPr>
        <p:spPr>
          <a:xfrm>
            <a:off x="2590800" y="1909977"/>
            <a:ext cx="13563600" cy="1600438"/>
          </a:xfrm>
          <a:prstGeom prst="rect">
            <a:avLst/>
          </a:prstGeom>
          <a:noFill/>
        </p:spPr>
        <p:txBody>
          <a:bodyPr wrap="square" rtlCol="0">
            <a:spAutoFit/>
          </a:bodyPr>
          <a:lstStyle/>
          <a:p>
            <a:r>
              <a:rPr lang="en-US" sz="4000" dirty="0" err="1">
                <a:latin typeface="Times New Roman" panose="02020603050405020304" charset="0"/>
                <a:cs typeface="Times New Roman" panose="02020603050405020304" charset="0"/>
              </a:rPr>
              <a:t>Để</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xoá</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một</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phần</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tử</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xuất</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hiện</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đầu</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tiên</a:t>
            </a:r>
            <a:r>
              <a:rPr lang="en-US" sz="4000" dirty="0">
                <a:latin typeface="Times New Roman" panose="02020603050405020304" charset="0"/>
                <a:cs typeface="Times New Roman" panose="02020603050405020304" charset="0"/>
              </a:rPr>
              <a:t> ra </a:t>
            </a:r>
            <a:r>
              <a:rPr lang="en-US" sz="4000" dirty="0" err="1">
                <a:latin typeface="Times New Roman" panose="02020603050405020304" charset="0"/>
                <a:cs typeface="Times New Roman" panose="02020603050405020304" charset="0"/>
              </a:rPr>
              <a:t>khỏi</a:t>
            </a:r>
            <a:r>
              <a:rPr lang="en-US" sz="4000" dirty="0">
                <a:latin typeface="Times New Roman" panose="02020603050405020304" charset="0"/>
                <a:cs typeface="Times New Roman" panose="02020603050405020304" charset="0"/>
              </a:rPr>
              <a:t> list ta </a:t>
            </a:r>
            <a:r>
              <a:rPr lang="en-US" sz="4000" dirty="0" err="1">
                <a:latin typeface="Times New Roman" panose="02020603050405020304" charset="0"/>
                <a:cs typeface="Times New Roman" panose="02020603050405020304" charset="0"/>
              </a:rPr>
              <a:t>sử</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dụng</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phương</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thức</a:t>
            </a:r>
            <a:r>
              <a:rPr lang="en-US" sz="4000" dirty="0">
                <a:latin typeface="Times New Roman" panose="02020603050405020304" charset="0"/>
                <a:cs typeface="Times New Roman" panose="02020603050405020304" charset="0"/>
              </a:rPr>
              <a:t> </a:t>
            </a:r>
            <a:r>
              <a:rPr lang="en-US" sz="4000" i="1" dirty="0">
                <a:latin typeface="Times New Roman" panose="02020603050405020304" charset="0"/>
                <a:cs typeface="Times New Roman" panose="02020603050405020304" charset="0"/>
              </a:rPr>
              <a:t>remove()</a:t>
            </a:r>
          </a:p>
          <a:p>
            <a:endParaRPr lang="en-US" dirty="0"/>
          </a:p>
        </p:txBody>
      </p:sp>
      <p:pic>
        <p:nvPicPr>
          <p:cNvPr id="5" name="Picture 6">
            <a:extLst>
              <a:ext uri="{FF2B5EF4-FFF2-40B4-BE49-F238E27FC236}">
                <a16:creationId xmlns:a16="http://schemas.microsoft.com/office/drawing/2014/main" id="{146493F9-2396-4AA4-B2A5-0C842016B42B}"/>
              </a:ext>
            </a:extLst>
          </p:cNvPr>
          <p:cNvPicPr>
            <a:picLocks noChangeAspect="1"/>
          </p:cNvPicPr>
          <p:nvPr/>
        </p:nvPicPr>
        <p:blipFill>
          <a:blip r:embed="rId2"/>
          <a:stretch>
            <a:fillRect/>
          </a:stretch>
        </p:blipFill>
        <p:spPr>
          <a:xfrm>
            <a:off x="2219751" y="4094297"/>
            <a:ext cx="12178030" cy="1784985"/>
          </a:xfrm>
          <a:prstGeom prst="rect">
            <a:avLst/>
          </a:prstGeom>
        </p:spPr>
      </p:pic>
      <p:pic>
        <p:nvPicPr>
          <p:cNvPr id="6" name="Picture 26">
            <a:extLst>
              <a:ext uri="{FF2B5EF4-FFF2-40B4-BE49-F238E27FC236}">
                <a16:creationId xmlns:a16="http://schemas.microsoft.com/office/drawing/2014/main" id="{4E145486-390E-4439-9CDA-F286E46D69FB}"/>
              </a:ext>
            </a:extLst>
          </p:cNvPr>
          <p:cNvPicPr>
            <a:picLocks noChangeAspect="1"/>
          </p:cNvPicPr>
          <p:nvPr/>
        </p:nvPicPr>
        <p:blipFill>
          <a:blip r:embed="rId3"/>
          <a:srcRect b="40393"/>
          <a:stretch>
            <a:fillRect/>
          </a:stretch>
        </p:blipFill>
        <p:spPr>
          <a:xfrm>
            <a:off x="4419600" y="7259472"/>
            <a:ext cx="8930336" cy="1784985"/>
          </a:xfrm>
          <a:prstGeom prst="rect">
            <a:avLst/>
          </a:prstGeom>
        </p:spPr>
      </p:pic>
    </p:spTree>
    <p:extLst>
      <p:ext uri="{BB962C8B-B14F-4D97-AF65-F5344CB8AC3E}">
        <p14:creationId xmlns:p14="http://schemas.microsoft.com/office/powerpoint/2010/main" val="311018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8">
            <a:extLst>
              <a:ext uri="{FF2B5EF4-FFF2-40B4-BE49-F238E27FC236}">
                <a16:creationId xmlns:a16="http://schemas.microsoft.com/office/drawing/2014/main" id="{D939E119-D28D-42D5-90C7-E0450B95FD66}"/>
              </a:ext>
            </a:extLst>
          </p:cNvPr>
          <p:cNvSpPr txBox="1"/>
          <p:nvPr/>
        </p:nvSpPr>
        <p:spPr>
          <a:xfrm>
            <a:off x="3124200" y="571500"/>
            <a:ext cx="10387330" cy="1476375"/>
          </a:xfrm>
          <a:prstGeom prst="rect">
            <a:avLst/>
          </a:prstGeom>
          <a:noFill/>
        </p:spPr>
        <p:txBody>
          <a:bodyPr wrap="square" rtlCol="0" anchor="t">
            <a:spAutoFit/>
          </a:bodyPr>
          <a:lstStyle/>
          <a:p>
            <a:pPr>
              <a:lnSpc>
                <a:spcPct val="150000"/>
              </a:lnSpc>
            </a:pPr>
            <a:r>
              <a:rPr lang="vi-VN" altLang="en-US"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Xóa</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phần</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tử</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ra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khỏi</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a:solidFill>
                  <a:schemeClr val="tx1"/>
                </a:solidFill>
                <a:latin typeface="Times New Roman" panose="02020603050405020304" charset="0"/>
                <a:cs typeface="Times New Roman" panose="02020603050405020304" charset="0"/>
                <a:sym typeface="Wingdings" panose="05000000000000000000" charset="0"/>
              </a:rPr>
              <a:t>List</a:t>
            </a:r>
            <a:endParaRPr lang="en-US" sz="6000" dirty="0"/>
          </a:p>
        </p:txBody>
      </p:sp>
      <p:sp>
        <p:nvSpPr>
          <p:cNvPr id="3" name="TextBox 2">
            <a:extLst>
              <a:ext uri="{FF2B5EF4-FFF2-40B4-BE49-F238E27FC236}">
                <a16:creationId xmlns:a16="http://schemas.microsoft.com/office/drawing/2014/main" id="{316BB7A1-9FAA-4EAF-8D55-3F742A5CB44A}"/>
              </a:ext>
            </a:extLst>
          </p:cNvPr>
          <p:cNvSpPr txBox="1"/>
          <p:nvPr/>
        </p:nvSpPr>
        <p:spPr>
          <a:xfrm>
            <a:off x="2971800" y="2247528"/>
            <a:ext cx="11734800" cy="1323439"/>
          </a:xfrm>
          <a:prstGeom prst="rect">
            <a:avLst/>
          </a:prstGeom>
          <a:noFill/>
        </p:spPr>
        <p:txBody>
          <a:bodyPr wrap="square" rtlCol="0">
            <a:spAutoFit/>
          </a:bodyPr>
          <a:lstStyle/>
          <a:p>
            <a:r>
              <a:rPr lang="en-US" sz="4000" dirty="0" err="1">
                <a:latin typeface="Times New Roman" panose="02020603050405020304" charset="0"/>
                <a:cs typeface="Times New Roman" panose="02020603050405020304" charset="0"/>
              </a:rPr>
              <a:t>Sử</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dụng</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phương</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thức</a:t>
            </a:r>
            <a:r>
              <a:rPr lang="en-US" sz="4000" dirty="0">
                <a:latin typeface="Times New Roman" panose="02020603050405020304" charset="0"/>
                <a:cs typeface="Times New Roman" panose="02020603050405020304" charset="0"/>
              </a:rPr>
              <a:t> </a:t>
            </a:r>
            <a:r>
              <a:rPr lang="en-US" sz="4000" i="1" dirty="0" err="1">
                <a:latin typeface="Times New Roman" panose="02020603050405020304" charset="0"/>
                <a:cs typeface="Times New Roman" panose="02020603050405020304" charset="0"/>
              </a:rPr>
              <a:t>RemoveAt</a:t>
            </a:r>
            <a:r>
              <a:rPr lang="en-US" sz="4000" i="1" dirty="0">
                <a:latin typeface="Times New Roman" panose="02020603050405020304" charset="0"/>
                <a:cs typeface="Times New Roman" panose="02020603050405020304" charset="0"/>
              </a:rPr>
              <a:t>()</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để</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xóa</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phần</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tử</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tại</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một</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vị</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trí</a:t>
            </a:r>
            <a:r>
              <a:rPr lang="en-US" sz="4000" dirty="0">
                <a:latin typeface="Times New Roman" panose="02020603050405020304" charset="0"/>
                <a:cs typeface="Times New Roman" panose="02020603050405020304" charset="0"/>
              </a:rPr>
              <a:t> </a:t>
            </a:r>
            <a:r>
              <a:rPr lang="en-US" sz="4000" i="1" dirty="0">
                <a:latin typeface="Times New Roman" panose="02020603050405020304" charset="0"/>
                <a:cs typeface="Times New Roman" panose="02020603050405020304" charset="0"/>
              </a:rPr>
              <a:t>index</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được</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chỉ</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định</a:t>
            </a:r>
            <a:r>
              <a:rPr lang="en-US" dirty="0">
                <a:latin typeface="Times New Roman" panose="02020603050405020304" charset="0"/>
                <a:cs typeface="Times New Roman" panose="02020603050405020304" charset="0"/>
              </a:rPr>
              <a:t> </a:t>
            </a:r>
            <a:endParaRPr lang="en-US" dirty="0"/>
          </a:p>
        </p:txBody>
      </p:sp>
      <p:pic>
        <p:nvPicPr>
          <p:cNvPr id="4" name="Picture 27">
            <a:extLst>
              <a:ext uri="{FF2B5EF4-FFF2-40B4-BE49-F238E27FC236}">
                <a16:creationId xmlns:a16="http://schemas.microsoft.com/office/drawing/2014/main" id="{45D913B7-9009-41C6-B9B1-DFE3BE23640D}"/>
              </a:ext>
            </a:extLst>
          </p:cNvPr>
          <p:cNvPicPr>
            <a:picLocks noChangeAspect="1"/>
          </p:cNvPicPr>
          <p:nvPr/>
        </p:nvPicPr>
        <p:blipFill>
          <a:blip r:embed="rId2"/>
          <a:stretch>
            <a:fillRect/>
          </a:stretch>
        </p:blipFill>
        <p:spPr>
          <a:xfrm>
            <a:off x="2209800" y="4216087"/>
            <a:ext cx="13281660" cy="2352040"/>
          </a:xfrm>
          <a:prstGeom prst="rect">
            <a:avLst/>
          </a:prstGeom>
        </p:spPr>
      </p:pic>
      <p:pic>
        <p:nvPicPr>
          <p:cNvPr id="5" name="Picture 28">
            <a:extLst>
              <a:ext uri="{FF2B5EF4-FFF2-40B4-BE49-F238E27FC236}">
                <a16:creationId xmlns:a16="http://schemas.microsoft.com/office/drawing/2014/main" id="{945F637F-0A51-4E73-BCEC-DF2C22B0CDAF}"/>
              </a:ext>
            </a:extLst>
          </p:cNvPr>
          <p:cNvPicPr>
            <a:picLocks noChangeAspect="1"/>
          </p:cNvPicPr>
          <p:nvPr/>
        </p:nvPicPr>
        <p:blipFill>
          <a:blip r:embed="rId3"/>
          <a:stretch>
            <a:fillRect/>
          </a:stretch>
        </p:blipFill>
        <p:spPr>
          <a:xfrm>
            <a:off x="4322127" y="7429500"/>
            <a:ext cx="7991475" cy="1922145"/>
          </a:xfrm>
          <a:prstGeom prst="rect">
            <a:avLst/>
          </a:prstGeom>
        </p:spPr>
      </p:pic>
    </p:spTree>
    <p:extLst>
      <p:ext uri="{BB962C8B-B14F-4D97-AF65-F5344CB8AC3E}">
        <p14:creationId xmlns:p14="http://schemas.microsoft.com/office/powerpoint/2010/main" val="331032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539EB2-F272-4784-B2E8-BABEF835ABAA}"/>
              </a:ext>
            </a:extLst>
          </p:cNvPr>
          <p:cNvSpPr txBox="1"/>
          <p:nvPr/>
        </p:nvSpPr>
        <p:spPr>
          <a:xfrm>
            <a:off x="3608853" y="345257"/>
            <a:ext cx="11070292" cy="1309589"/>
          </a:xfrm>
          <a:prstGeom prst="rect">
            <a:avLst/>
          </a:prstGeom>
          <a:noFill/>
        </p:spPr>
        <p:txBody>
          <a:bodyPr wrap="square">
            <a:spAutoFit/>
          </a:bodyPr>
          <a:lstStyle/>
          <a:p>
            <a:pPr>
              <a:lnSpc>
                <a:spcPct val="150000"/>
              </a:lnSpc>
            </a:pPr>
            <a:r>
              <a:rPr lang="vi-VN" altLang="en-US"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Tìm</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kiếm</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thông</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tin </a:t>
            </a:r>
            <a:r>
              <a:rPr lang="en-US" altLang="vi-VN" sz="6000" dirty="0" err="1">
                <a:solidFill>
                  <a:srgbClr val="FF0000"/>
                </a:solidFill>
                <a:latin typeface="Times New Roman" panose="02020603050405020304" charset="0"/>
                <a:cs typeface="Times New Roman" panose="02020603050405020304" charset="0"/>
                <a:sym typeface="Wingdings" panose="05000000000000000000" charset="0"/>
              </a:rPr>
              <a:t>trong</a:t>
            </a:r>
            <a:r>
              <a:rPr lang="en-US" altLang="vi-VN" sz="60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000" dirty="0">
                <a:solidFill>
                  <a:schemeClr val="tx1"/>
                </a:solidFill>
                <a:latin typeface="Times New Roman" panose="02020603050405020304" charset="0"/>
                <a:cs typeface="Times New Roman" panose="02020603050405020304" charset="0"/>
                <a:sym typeface="Wingdings" panose="05000000000000000000" charset="0"/>
              </a:rPr>
              <a:t>List</a:t>
            </a:r>
            <a:endParaRPr lang="en-US" sz="6000" dirty="0"/>
          </a:p>
        </p:txBody>
      </p:sp>
      <p:sp>
        <p:nvSpPr>
          <p:cNvPr id="5" name="TextBox 4">
            <a:extLst>
              <a:ext uri="{FF2B5EF4-FFF2-40B4-BE49-F238E27FC236}">
                <a16:creationId xmlns:a16="http://schemas.microsoft.com/office/drawing/2014/main" id="{91A48663-DD53-4BAD-AE9B-A0DF789B967A}"/>
              </a:ext>
            </a:extLst>
          </p:cNvPr>
          <p:cNvSpPr txBox="1"/>
          <p:nvPr/>
        </p:nvSpPr>
        <p:spPr>
          <a:xfrm>
            <a:off x="2895600" y="2447462"/>
            <a:ext cx="9144000" cy="769441"/>
          </a:xfrm>
          <a:prstGeom prst="rect">
            <a:avLst/>
          </a:prstGeom>
          <a:noFill/>
        </p:spPr>
        <p:txBody>
          <a:bodyPr wrap="square">
            <a:spAutoFit/>
          </a:bodyPr>
          <a:lstStyle/>
          <a:p>
            <a:pPr marL="571500" indent="-571500">
              <a:buFont typeface="Wingdings" panose="05000000000000000000" pitchFamily="2" charset="2"/>
              <a:buChar char="ü"/>
            </a:pPr>
            <a:r>
              <a:rPr lang="en-US" sz="4400" dirty="0" err="1">
                <a:latin typeface="Times New Roman" panose="02020603050405020304" charset="0"/>
                <a:cs typeface="Times New Roman" panose="02020603050405020304" charset="0"/>
              </a:rPr>
              <a:t>Phương</a:t>
            </a:r>
            <a:r>
              <a:rPr lang="en-US" sz="4400" dirty="0">
                <a:latin typeface="Times New Roman" panose="02020603050405020304" charset="0"/>
                <a:cs typeface="Times New Roman" panose="02020603050405020304" charset="0"/>
              </a:rPr>
              <a:t> </a:t>
            </a:r>
            <a:r>
              <a:rPr lang="en-US" sz="4400" dirty="0" err="1">
                <a:latin typeface="Times New Roman" panose="02020603050405020304" charset="0"/>
                <a:cs typeface="Times New Roman" panose="02020603050405020304" charset="0"/>
              </a:rPr>
              <a:t>thức</a:t>
            </a:r>
            <a:r>
              <a:rPr lang="en-US" sz="4400" dirty="0">
                <a:latin typeface="Times New Roman" panose="02020603050405020304" charset="0"/>
                <a:cs typeface="Times New Roman" panose="02020603050405020304" charset="0"/>
              </a:rPr>
              <a:t> </a:t>
            </a:r>
            <a:r>
              <a:rPr lang="en-US" sz="4400" dirty="0" err="1">
                <a:latin typeface="Times New Roman" panose="02020603050405020304" charset="0"/>
                <a:cs typeface="Times New Roman" panose="02020603050405020304" charset="0"/>
              </a:rPr>
              <a:t>IndexOf</a:t>
            </a:r>
            <a:endParaRPr lang="en-US" sz="4400" dirty="0"/>
          </a:p>
        </p:txBody>
      </p:sp>
      <p:sp>
        <p:nvSpPr>
          <p:cNvPr id="7" name="TextBox 6">
            <a:extLst>
              <a:ext uri="{FF2B5EF4-FFF2-40B4-BE49-F238E27FC236}">
                <a16:creationId xmlns:a16="http://schemas.microsoft.com/office/drawing/2014/main" id="{28740FD5-CB08-48E8-9F2F-AE1FC97F3E22}"/>
              </a:ext>
            </a:extLst>
          </p:cNvPr>
          <p:cNvSpPr txBox="1"/>
          <p:nvPr/>
        </p:nvSpPr>
        <p:spPr>
          <a:xfrm>
            <a:off x="2895600" y="5739154"/>
            <a:ext cx="9144000" cy="769441"/>
          </a:xfrm>
          <a:prstGeom prst="rect">
            <a:avLst/>
          </a:prstGeom>
          <a:noFill/>
        </p:spPr>
        <p:txBody>
          <a:bodyPr wrap="square">
            <a:spAutoFit/>
          </a:bodyPr>
          <a:lstStyle/>
          <a:p>
            <a:pPr marL="571500" indent="-571500">
              <a:buFont typeface="Wingdings" panose="05000000000000000000" pitchFamily="2" charset="2"/>
              <a:buChar char="ü"/>
            </a:pPr>
            <a:r>
              <a:rPr lang="en-US" sz="4400" dirty="0" err="1">
                <a:latin typeface="Times New Roman" panose="02020603050405020304" charset="0"/>
                <a:cs typeface="Times New Roman" panose="02020603050405020304" charset="0"/>
              </a:rPr>
              <a:t>Phương</a:t>
            </a:r>
            <a:r>
              <a:rPr lang="en-US" sz="4400" dirty="0">
                <a:latin typeface="Times New Roman" panose="02020603050405020304" charset="0"/>
                <a:cs typeface="Times New Roman" panose="02020603050405020304" charset="0"/>
              </a:rPr>
              <a:t> </a:t>
            </a:r>
            <a:r>
              <a:rPr lang="en-US" sz="4400" dirty="0" err="1">
                <a:latin typeface="Times New Roman" panose="02020603050405020304" charset="0"/>
                <a:cs typeface="Times New Roman" panose="02020603050405020304" charset="0"/>
              </a:rPr>
              <a:t>thức</a:t>
            </a:r>
            <a:r>
              <a:rPr lang="en-US" sz="4400" dirty="0">
                <a:latin typeface="Times New Roman" panose="02020603050405020304" charset="0"/>
                <a:cs typeface="Times New Roman" panose="02020603050405020304" charset="0"/>
              </a:rPr>
              <a:t> Contains</a:t>
            </a:r>
          </a:p>
        </p:txBody>
      </p:sp>
      <p:pic>
        <p:nvPicPr>
          <p:cNvPr id="8" name="Picture 31">
            <a:extLst>
              <a:ext uri="{FF2B5EF4-FFF2-40B4-BE49-F238E27FC236}">
                <a16:creationId xmlns:a16="http://schemas.microsoft.com/office/drawing/2014/main" id="{F6BBCC65-E657-4F32-973B-EA5EBE8C51D0}"/>
              </a:ext>
            </a:extLst>
          </p:cNvPr>
          <p:cNvPicPr>
            <a:picLocks noChangeAspect="1"/>
          </p:cNvPicPr>
          <p:nvPr/>
        </p:nvPicPr>
        <p:blipFill>
          <a:blip r:embed="rId2"/>
          <a:stretch>
            <a:fillRect/>
          </a:stretch>
        </p:blipFill>
        <p:spPr>
          <a:xfrm>
            <a:off x="2285682" y="3672205"/>
            <a:ext cx="13716635" cy="1471295"/>
          </a:xfrm>
          <a:prstGeom prst="rect">
            <a:avLst/>
          </a:prstGeom>
        </p:spPr>
      </p:pic>
      <p:pic>
        <p:nvPicPr>
          <p:cNvPr id="9" name="Picture 32">
            <a:extLst>
              <a:ext uri="{FF2B5EF4-FFF2-40B4-BE49-F238E27FC236}">
                <a16:creationId xmlns:a16="http://schemas.microsoft.com/office/drawing/2014/main" id="{D8AF9969-FE0D-4793-8969-B89D3F1C8517}"/>
              </a:ext>
            </a:extLst>
          </p:cNvPr>
          <p:cNvPicPr>
            <a:picLocks noChangeAspect="1"/>
          </p:cNvPicPr>
          <p:nvPr/>
        </p:nvPicPr>
        <p:blipFill>
          <a:blip r:embed="rId3"/>
          <a:stretch>
            <a:fillRect/>
          </a:stretch>
        </p:blipFill>
        <p:spPr>
          <a:xfrm>
            <a:off x="2285682" y="7200900"/>
            <a:ext cx="14182090" cy="1910715"/>
          </a:xfrm>
          <a:prstGeom prst="rect">
            <a:avLst/>
          </a:prstGeom>
        </p:spPr>
      </p:pic>
    </p:spTree>
    <p:extLst>
      <p:ext uri="{BB962C8B-B14F-4D97-AF65-F5344CB8AC3E}">
        <p14:creationId xmlns:p14="http://schemas.microsoft.com/office/powerpoint/2010/main" val="312466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2834046" y="647700"/>
            <a:ext cx="12619908" cy="1180465"/>
          </a:xfrm>
          <a:prstGeom prst="rect">
            <a:avLst/>
          </a:prstGeom>
        </p:spPr>
        <p:txBody>
          <a:bodyPr lIns="0" tIns="0" rIns="0" bIns="0" rtlCol="0" anchor="t">
            <a:spAutoFit/>
          </a:bodyPr>
          <a:lstStyle/>
          <a:p>
            <a:pPr marL="0" lvl="0" indent="0" algn="ctr">
              <a:lnSpc>
                <a:spcPts val="9205"/>
              </a:lnSpc>
            </a:pPr>
            <a:r>
              <a:rPr lang="en-US" sz="8850" dirty="0">
                <a:solidFill>
                  <a:srgbClr val="141414"/>
                </a:solidFill>
                <a:latin typeface="ไอติม" panose="00000500000000000000"/>
              </a:rPr>
              <a:t>NỘI DUNG ARRAY LIST</a:t>
            </a:r>
          </a:p>
        </p:txBody>
      </p:sp>
      <p:grpSp>
        <p:nvGrpSpPr>
          <p:cNvPr id="28" name="Group 27"/>
          <p:cNvGrpSpPr/>
          <p:nvPr/>
        </p:nvGrpSpPr>
        <p:grpSpPr>
          <a:xfrm>
            <a:off x="1393595" y="2705100"/>
            <a:ext cx="10500055" cy="938735"/>
            <a:chOff x="2195" y="4260"/>
            <a:chExt cx="16535" cy="1478"/>
          </a:xfrm>
        </p:grpSpPr>
        <p:grpSp>
          <p:nvGrpSpPr>
            <p:cNvPr id="3" name="Group 3"/>
            <p:cNvGrpSpPr/>
            <p:nvPr/>
          </p:nvGrpSpPr>
          <p:grpSpPr>
            <a:xfrm>
              <a:off x="2195" y="4620"/>
              <a:ext cx="1164" cy="1118"/>
              <a:chOff x="912707" y="289560"/>
              <a:chExt cx="985251" cy="946637"/>
            </a:xfrm>
          </p:grpSpPr>
          <p:pic>
            <p:nvPicPr>
              <p:cNvPr id="4" name="Picture 4"/>
              <p:cNvPicPr>
                <a:picLocks noChangeAspect="1"/>
              </p:cNvPicPr>
              <p:nvPr/>
            </p:nvPicPr>
            <p:blipFill>
              <a:blip r:embed="rId2" cstate="print">
                <a:extLst>
                  <a:ext uri="{28A0092B-C50C-407E-A947-70E740481C1C}">
                    <a14:useLocalDpi xmlns:a14="http://schemas.microsoft.com/office/drawing/2010/main" val="0"/>
                  </a:ext>
                </a:extLst>
              </a:blip>
              <a:srcRect t="454" b="454"/>
              <a:stretch>
                <a:fillRect/>
              </a:stretch>
            </p:blipFill>
            <p:spPr>
              <a:xfrm>
                <a:off x="912707" y="289560"/>
                <a:ext cx="985251" cy="946637"/>
              </a:xfrm>
              <a:prstGeom prst="rect">
                <a:avLst/>
              </a:prstGeom>
            </p:spPr>
          </p:pic>
          <p:sp>
            <p:nvSpPr>
              <p:cNvPr id="5" name="TextBox 5"/>
              <p:cNvSpPr txBox="1"/>
              <p:nvPr/>
            </p:nvSpPr>
            <p:spPr>
              <a:xfrm>
                <a:off x="984720" y="390875"/>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1</a:t>
                </a:r>
              </a:p>
            </p:txBody>
          </p:sp>
        </p:grpSp>
        <p:sp>
          <p:nvSpPr>
            <p:cNvPr id="22" name="TextBox 22"/>
            <p:cNvSpPr txBox="1"/>
            <p:nvPr/>
          </p:nvSpPr>
          <p:spPr>
            <a:xfrm>
              <a:off x="3840" y="4260"/>
              <a:ext cx="14890" cy="1352"/>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Giới</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thiệu</a:t>
              </a:r>
              <a:r>
                <a:rPr lang="en-US" sz="5200" dirty="0">
                  <a:solidFill>
                    <a:srgbClr val="141414"/>
                  </a:solidFill>
                  <a:latin typeface="Times New Roman" panose="02020603050405020304" pitchFamily="18" charset="0"/>
                  <a:cs typeface="Times New Roman" panose="02020603050405020304" pitchFamily="18" charset="0"/>
                </a:rPr>
                <a:t> Array List </a:t>
              </a:r>
              <a:r>
                <a:rPr lang="en-US" sz="5200" dirty="0" err="1">
                  <a:solidFill>
                    <a:srgbClr val="141414"/>
                  </a:solidFill>
                  <a:latin typeface="Times New Roman" panose="02020603050405020304" pitchFamily="18" charset="0"/>
                  <a:cs typeface="Times New Roman" panose="02020603050405020304" pitchFamily="18" charset="0"/>
                </a:rPr>
                <a:t>trong</a:t>
              </a:r>
              <a:r>
                <a:rPr lang="en-US" sz="5200" dirty="0">
                  <a:solidFill>
                    <a:srgbClr val="141414"/>
                  </a:solidFill>
                  <a:latin typeface="Times New Roman" panose="02020603050405020304" pitchFamily="18" charset="0"/>
                  <a:cs typeface="Times New Roman" panose="02020603050405020304" pitchFamily="18" charset="0"/>
                </a:rPr>
                <a:t> C# </a:t>
              </a:r>
            </a:p>
          </p:txBody>
        </p:sp>
      </p:grpSp>
      <p:grpSp>
        <p:nvGrpSpPr>
          <p:cNvPr id="29" name="Group 28"/>
          <p:cNvGrpSpPr/>
          <p:nvPr/>
        </p:nvGrpSpPr>
        <p:grpSpPr>
          <a:xfrm>
            <a:off x="3962400" y="5143500"/>
            <a:ext cx="10667707" cy="934720"/>
            <a:chOff x="2125" y="7079"/>
            <a:chExt cx="12162" cy="1472"/>
          </a:xfrm>
        </p:grpSpPr>
        <p:grpSp>
          <p:nvGrpSpPr>
            <p:cNvPr id="6" name="Group 6"/>
            <p:cNvGrpSpPr/>
            <p:nvPr/>
          </p:nvGrpSpPr>
          <p:grpSpPr>
            <a:xfrm>
              <a:off x="2125" y="7433"/>
              <a:ext cx="1164" cy="1118"/>
              <a:chOff x="681567" y="-56727"/>
              <a:chExt cx="985251" cy="946637"/>
            </a:xfrm>
          </p:grpSpPr>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681567" y="-56727"/>
                <a:ext cx="985251" cy="946637"/>
              </a:xfrm>
              <a:prstGeom prst="rect">
                <a:avLst/>
              </a:prstGeom>
            </p:spPr>
          </p:pic>
          <p:sp>
            <p:nvSpPr>
              <p:cNvPr id="8" name="TextBox 8"/>
              <p:cNvSpPr txBox="1"/>
              <p:nvPr/>
            </p:nvSpPr>
            <p:spPr>
              <a:xfrm>
                <a:off x="681613" y="138568"/>
                <a:ext cx="841224" cy="649437"/>
              </a:xfrm>
              <a:prstGeom prst="rect">
                <a:avLst/>
              </a:prstGeom>
            </p:spPr>
            <p:txBody>
              <a:bodyPr lIns="0" tIns="0" rIns="0" bIns="0" rtlCol="0" anchor="t">
                <a:spAutoFit/>
              </a:bodyPr>
              <a:lstStyle/>
              <a:p>
                <a:pPr algn="ctr">
                  <a:lnSpc>
                    <a:spcPts val="3800"/>
                  </a:lnSpc>
                </a:pPr>
                <a:r>
                  <a:rPr lang="en-US" sz="3425" dirty="0">
                    <a:solidFill>
                      <a:srgbClr val="141414"/>
                    </a:solidFill>
                    <a:latin typeface="ไอติม" panose="00000500000000000000"/>
                  </a:rPr>
                  <a:t>2</a:t>
                </a:r>
              </a:p>
            </p:txBody>
          </p:sp>
        </p:grpSp>
        <p:sp>
          <p:nvSpPr>
            <p:cNvPr id="23" name="TextBox 23"/>
            <p:cNvSpPr txBox="1"/>
            <p:nvPr/>
          </p:nvSpPr>
          <p:spPr>
            <a:xfrm>
              <a:off x="3689" y="7079"/>
              <a:ext cx="10598" cy="1352"/>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Cơ</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chế</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hoạt</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động</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của</a:t>
              </a:r>
              <a:r>
                <a:rPr lang="en-US" sz="5200" dirty="0">
                  <a:solidFill>
                    <a:srgbClr val="141414"/>
                  </a:solidFill>
                  <a:latin typeface="Times New Roman" panose="02020603050405020304" pitchFamily="18" charset="0"/>
                  <a:cs typeface="Times New Roman" panose="02020603050405020304" pitchFamily="18" charset="0"/>
                </a:rPr>
                <a:t> Array List</a:t>
              </a:r>
            </a:p>
          </p:txBody>
        </p:sp>
      </p:grpSp>
      <p:grpSp>
        <p:nvGrpSpPr>
          <p:cNvPr id="30" name="Group 29"/>
          <p:cNvGrpSpPr/>
          <p:nvPr/>
        </p:nvGrpSpPr>
        <p:grpSpPr>
          <a:xfrm>
            <a:off x="7010400" y="7962900"/>
            <a:ext cx="8591550" cy="896620"/>
            <a:chOff x="1129" y="11790"/>
            <a:chExt cx="13530" cy="1412"/>
          </a:xfrm>
        </p:grpSpPr>
        <p:grpSp>
          <p:nvGrpSpPr>
            <p:cNvPr id="9" name="Group 9"/>
            <p:cNvGrpSpPr/>
            <p:nvPr/>
          </p:nvGrpSpPr>
          <p:grpSpPr>
            <a:xfrm>
              <a:off x="1129" y="12084"/>
              <a:ext cx="1164" cy="1118"/>
              <a:chOff x="0" y="0"/>
              <a:chExt cx="985251" cy="946637"/>
            </a:xfrm>
          </p:grpSpPr>
          <p:pic>
            <p:nvPicPr>
              <p:cNvPr id="10" name="Picture 10"/>
              <p:cNvPicPr>
                <a:picLocks noChangeAspect="1"/>
              </p:cNvPicPr>
              <p:nvPr/>
            </p:nvPicPr>
            <p:blipFill>
              <a:blip r:embed="rId4" cstate="print">
                <a:extLst>
                  <a:ext uri="{28A0092B-C50C-407E-A947-70E740481C1C}">
                    <a14:useLocalDpi xmlns:a14="http://schemas.microsoft.com/office/drawing/2010/main" val="0"/>
                  </a:ext>
                </a:extLst>
              </a:blip>
              <a:srcRect t="454" b="454"/>
              <a:stretch>
                <a:fillRect/>
              </a:stretch>
            </p:blipFill>
            <p:spPr>
              <a:xfrm>
                <a:off x="0" y="0"/>
                <a:ext cx="985251" cy="946637"/>
              </a:xfrm>
              <a:prstGeom prst="rect">
                <a:avLst/>
              </a:prstGeom>
            </p:spPr>
          </p:pic>
          <p:sp>
            <p:nvSpPr>
              <p:cNvPr id="11" name="TextBox 11"/>
              <p:cNvSpPr txBox="1"/>
              <p:nvPr/>
            </p:nvSpPr>
            <p:spPr>
              <a:xfrm>
                <a:off x="72013" y="146188"/>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3</a:t>
                </a:r>
              </a:p>
            </p:txBody>
          </p:sp>
        </p:grpSp>
        <p:sp>
          <p:nvSpPr>
            <p:cNvPr id="24" name="TextBox 24"/>
            <p:cNvSpPr txBox="1"/>
            <p:nvPr/>
          </p:nvSpPr>
          <p:spPr>
            <a:xfrm>
              <a:off x="2972" y="11790"/>
              <a:ext cx="11687" cy="1352"/>
            </a:xfrm>
            <a:prstGeom prst="rect">
              <a:avLst/>
            </a:prstGeom>
          </p:spPr>
          <p:txBody>
            <a:bodyPr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Các</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thao</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tác</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trên</a:t>
              </a:r>
              <a:r>
                <a:rPr lang="en-US" sz="5200" dirty="0">
                  <a:solidFill>
                    <a:srgbClr val="141414"/>
                  </a:solidFill>
                  <a:latin typeface="Times New Roman" panose="02020603050405020304" pitchFamily="18" charset="0"/>
                  <a:cs typeface="Times New Roman" panose="02020603050405020304" pitchFamily="18" charset="0"/>
                </a:rPr>
                <a:t> Array List</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9"/>
          <p:cNvPicPr>
            <a:picLocks noChangeAspect="1"/>
          </p:cNvPicPr>
          <p:nvPr/>
        </p:nvPicPr>
        <p:blipFill>
          <a:blip r:embed="rId2" cstate="print">
            <a:extLst>
              <a:ext uri="{28A0092B-C50C-407E-A947-70E740481C1C}">
                <a14:useLocalDpi xmlns:a14="http://schemas.microsoft.com/office/drawing/2010/main" val="0"/>
              </a:ext>
            </a:extLst>
          </a:blip>
          <a:srcRect t="454" b="454"/>
          <a:stretch>
            <a:fillRect/>
          </a:stretch>
        </p:blipFill>
        <p:spPr>
          <a:xfrm>
            <a:off x="7696200" y="10020300"/>
            <a:ext cx="739140" cy="709930"/>
          </a:xfrm>
          <a:prstGeom prst="rect">
            <a:avLst/>
          </a:prstGeom>
        </p:spPr>
      </p:pic>
      <p:sp>
        <p:nvSpPr>
          <p:cNvPr id="21" name="TextBox 21"/>
          <p:cNvSpPr txBox="1"/>
          <p:nvPr/>
        </p:nvSpPr>
        <p:spPr>
          <a:xfrm>
            <a:off x="2834046" y="647700"/>
            <a:ext cx="12619908" cy="1180465"/>
          </a:xfrm>
          <a:prstGeom prst="rect">
            <a:avLst/>
          </a:prstGeom>
        </p:spPr>
        <p:txBody>
          <a:bodyPr lIns="0" tIns="0" rIns="0" bIns="0" rtlCol="0" anchor="t">
            <a:spAutoFit/>
          </a:bodyPr>
          <a:lstStyle/>
          <a:p>
            <a:pPr marL="0" lvl="0" indent="0" algn="ctr">
              <a:lnSpc>
                <a:spcPts val="9205"/>
              </a:lnSpc>
            </a:pPr>
            <a:r>
              <a:rPr lang="en-US" sz="8850">
                <a:solidFill>
                  <a:srgbClr val="141414"/>
                </a:solidFill>
                <a:latin typeface="ไอติม" panose="00000500000000000000"/>
              </a:rPr>
              <a:t>NỘI DUNG ARRYLISt</a:t>
            </a:r>
          </a:p>
        </p:txBody>
      </p:sp>
      <p:grpSp>
        <p:nvGrpSpPr>
          <p:cNvPr id="28" name="Group 27"/>
          <p:cNvGrpSpPr/>
          <p:nvPr/>
        </p:nvGrpSpPr>
        <p:grpSpPr>
          <a:xfrm>
            <a:off x="1393595" y="2710181"/>
            <a:ext cx="10392102" cy="933654"/>
            <a:chOff x="2195" y="4268"/>
            <a:chExt cx="16365" cy="1470"/>
          </a:xfrm>
        </p:grpSpPr>
        <p:grpSp>
          <p:nvGrpSpPr>
            <p:cNvPr id="3" name="Group 3"/>
            <p:cNvGrpSpPr/>
            <p:nvPr/>
          </p:nvGrpSpPr>
          <p:grpSpPr>
            <a:xfrm>
              <a:off x="2195" y="4620"/>
              <a:ext cx="1164" cy="1118"/>
              <a:chOff x="912707" y="289560"/>
              <a:chExt cx="985251" cy="946637"/>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912707" y="289560"/>
                <a:ext cx="985251" cy="946637"/>
              </a:xfrm>
              <a:prstGeom prst="rect">
                <a:avLst/>
              </a:prstGeom>
            </p:spPr>
          </p:pic>
          <p:sp>
            <p:nvSpPr>
              <p:cNvPr id="5" name="TextBox 5"/>
              <p:cNvSpPr txBox="1"/>
              <p:nvPr/>
            </p:nvSpPr>
            <p:spPr>
              <a:xfrm>
                <a:off x="984720" y="390875"/>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1</a:t>
                </a:r>
              </a:p>
            </p:txBody>
          </p:sp>
        </p:grpSp>
        <p:sp>
          <p:nvSpPr>
            <p:cNvPr id="22" name="TextBox 22"/>
            <p:cNvSpPr txBox="1"/>
            <p:nvPr/>
          </p:nvSpPr>
          <p:spPr>
            <a:xfrm>
              <a:off x="3600" y="4268"/>
              <a:ext cx="14960" cy="1352"/>
            </a:xfrm>
            <a:prstGeom prst="rect">
              <a:avLst/>
            </a:prstGeom>
          </p:spPr>
          <p:txBody>
            <a:bodyPr wrap="square" lIns="0" tIns="0" rIns="0" bIns="0" rtlCol="0" anchor="t">
              <a:spAutoFit/>
            </a:bodyPr>
            <a:lstStyle/>
            <a:p>
              <a:pPr algn="ctr">
                <a:lnSpc>
                  <a:spcPts val="7280"/>
                </a:lnSpc>
              </a:pPr>
              <a:r>
                <a:rPr lang="en-US" altLang="vi-VN" sz="5200" b="1" dirty="0">
                  <a:solidFill>
                    <a:srgbClr val="141414"/>
                  </a:solidFill>
                  <a:latin typeface="Times New Roman" panose="02020603050405020304" charset="0"/>
                  <a:cs typeface="Times New Roman" panose="02020603050405020304" charset="0"/>
                </a:rPr>
                <a:t> </a:t>
              </a:r>
              <a:r>
                <a:rPr lang="vi-VN" altLang="en-US" sz="5200" b="1" dirty="0">
                  <a:solidFill>
                    <a:srgbClr val="141414"/>
                  </a:solidFill>
                  <a:latin typeface="Times New Roman" panose="02020603050405020304" charset="0"/>
                  <a:cs typeface="Times New Roman" panose="02020603050405020304" charset="0"/>
                </a:rPr>
                <a:t>Giới thiệu </a:t>
              </a:r>
              <a:r>
                <a:rPr lang="en-US" altLang="vi-VN" sz="5200" b="1" dirty="0" err="1">
                  <a:solidFill>
                    <a:srgbClr val="141414"/>
                  </a:solidFill>
                  <a:latin typeface="Times New Roman" panose="02020603050405020304" charset="0"/>
                  <a:cs typeface="Times New Roman" panose="02020603050405020304" charset="0"/>
                </a:rPr>
                <a:t>ArrayList</a:t>
              </a:r>
              <a:r>
                <a:rPr lang="en-US" altLang="vi-VN" sz="5200" b="1" dirty="0">
                  <a:solidFill>
                    <a:srgbClr val="141414"/>
                  </a:solidFill>
                  <a:latin typeface="Times New Roman" panose="02020603050405020304" charset="0"/>
                  <a:cs typeface="Times New Roman" panose="02020603050405020304" charset="0"/>
                </a:rPr>
                <a:t> </a:t>
              </a:r>
              <a:r>
                <a:rPr lang="en-US" altLang="vi-VN" sz="5200" b="1" dirty="0" err="1">
                  <a:solidFill>
                    <a:srgbClr val="141414"/>
                  </a:solidFill>
                  <a:latin typeface="Times New Roman" panose="02020603050405020304" charset="0"/>
                  <a:cs typeface="Times New Roman" panose="02020603050405020304" charset="0"/>
                </a:rPr>
                <a:t>trong</a:t>
              </a:r>
              <a:r>
                <a:rPr lang="en-US" altLang="vi-VN" sz="5200" b="1" dirty="0">
                  <a:solidFill>
                    <a:srgbClr val="141414"/>
                  </a:solidFill>
                  <a:latin typeface="Times New Roman" panose="02020603050405020304" charset="0"/>
                  <a:cs typeface="Times New Roman" panose="02020603050405020304" charset="0"/>
                </a:rPr>
                <a:t> C#</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612745" y="5829300"/>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82616" y="86484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56572" y="732681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32289" y="8648456"/>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34366" y="7734322"/>
            <a:ext cx="960913" cy="1024229"/>
          </a:xfrm>
          <a:prstGeom prst="rect">
            <a:avLst/>
          </a:prstGeom>
        </p:spPr>
      </p:pic>
      <p:grpSp>
        <p:nvGrpSpPr>
          <p:cNvPr id="25" name="Group 25"/>
          <p:cNvGrpSpPr/>
          <p:nvPr/>
        </p:nvGrpSpPr>
        <p:grpSpPr>
          <a:xfrm>
            <a:off x="304800" y="311453"/>
            <a:ext cx="1028700" cy="988384"/>
            <a:chOff x="0" y="0"/>
            <a:chExt cx="1371600" cy="1317845"/>
          </a:xfrm>
        </p:grpSpPr>
        <p:pic>
          <p:nvPicPr>
            <p:cNvPr id="26" name="Picture 26"/>
            <p:cNvPicPr>
              <a:picLocks noChangeAspect="1"/>
            </p:cNvPicPr>
            <p:nvPr/>
          </p:nvPicPr>
          <p:blipFill>
            <a:blip r:embed="rId4"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28" name="TextBox 28"/>
          <p:cNvSpPr txBox="1"/>
          <p:nvPr/>
        </p:nvSpPr>
        <p:spPr>
          <a:xfrm>
            <a:off x="2286000" y="294632"/>
            <a:ext cx="10896600" cy="1005205"/>
          </a:xfrm>
          <a:prstGeom prst="rect">
            <a:avLst/>
          </a:prstGeom>
        </p:spPr>
        <p:txBody>
          <a:bodyPr wrap="square" lIns="0" tIns="0" rIns="0" bIns="0" rtlCol="0" anchor="t">
            <a:spAutoFit/>
          </a:bodyPr>
          <a:lstStyle/>
          <a:p>
            <a:pPr algn="ctr">
              <a:lnSpc>
                <a:spcPts val="7840"/>
              </a:lnSpc>
              <a:spcBef>
                <a:spcPct val="0"/>
              </a:spcBef>
            </a:pPr>
            <a:r>
              <a:rPr lang="en-US" altLang="vi-VN" sz="5600" dirty="0" err="1">
                <a:solidFill>
                  <a:srgbClr val="141414"/>
                </a:solidFill>
                <a:latin typeface="Cooper Black" panose="0208090404030B020404" charset="0"/>
                <a:cs typeface="Cooper Black" panose="0208090404030B020404" charset="0"/>
              </a:rPr>
              <a:t>Giới</a:t>
            </a:r>
            <a:r>
              <a:rPr lang="en-US" altLang="vi-VN" sz="5600" dirty="0">
                <a:solidFill>
                  <a:srgbClr val="141414"/>
                </a:solidFill>
                <a:latin typeface="Cooper Black" panose="0208090404030B020404" charset="0"/>
                <a:cs typeface="Cooper Black" panose="0208090404030B020404" charset="0"/>
              </a:rPr>
              <a:t> </a:t>
            </a:r>
            <a:r>
              <a:rPr lang="en-US" altLang="vi-VN" sz="5600" dirty="0" err="1">
                <a:solidFill>
                  <a:srgbClr val="141414"/>
                </a:solidFill>
                <a:latin typeface="Cooper Black" panose="0208090404030B020404" charset="0"/>
                <a:cs typeface="Cooper Black" panose="0208090404030B020404" charset="0"/>
              </a:rPr>
              <a:t>thiệu</a:t>
            </a:r>
            <a:r>
              <a:rPr lang="en-US" altLang="vi-VN" sz="5600" dirty="0">
                <a:solidFill>
                  <a:srgbClr val="141414"/>
                </a:solidFill>
                <a:latin typeface="Cooper Black" panose="0208090404030B020404" charset="0"/>
                <a:cs typeface="Cooper Black" panose="0208090404030B020404" charset="0"/>
              </a:rPr>
              <a:t> </a:t>
            </a:r>
            <a:r>
              <a:rPr lang="en-US" altLang="vi-VN" sz="5600" dirty="0" err="1">
                <a:solidFill>
                  <a:srgbClr val="141414"/>
                </a:solidFill>
                <a:latin typeface="Cooper Black" panose="0208090404030B020404" charset="0"/>
                <a:cs typeface="Cooper Black" panose="0208090404030B020404" charset="0"/>
              </a:rPr>
              <a:t>ArryList</a:t>
            </a:r>
            <a:r>
              <a:rPr lang="en-US" altLang="vi-VN" sz="5600" dirty="0">
                <a:solidFill>
                  <a:srgbClr val="141414"/>
                </a:solidFill>
                <a:latin typeface="Cooper Black" panose="0208090404030B020404" charset="0"/>
                <a:cs typeface="Cooper Black" panose="0208090404030B020404" charset="0"/>
              </a:rPr>
              <a:t> </a:t>
            </a:r>
            <a:r>
              <a:rPr lang="en-US" altLang="vi-VN" sz="5600" dirty="0" err="1">
                <a:solidFill>
                  <a:srgbClr val="141414"/>
                </a:solidFill>
                <a:latin typeface="Cooper Black" panose="0208090404030B020404" charset="0"/>
                <a:cs typeface="Cooper Black" panose="0208090404030B020404" charset="0"/>
              </a:rPr>
              <a:t>trong</a:t>
            </a:r>
            <a:r>
              <a:rPr lang="en-US" altLang="vi-VN" sz="5600" dirty="0">
                <a:solidFill>
                  <a:srgbClr val="141414"/>
                </a:solidFill>
                <a:latin typeface="Cooper Black" panose="0208090404030B020404" charset="0"/>
                <a:cs typeface="Cooper Black" panose="0208090404030B020404" charset="0"/>
              </a:rPr>
              <a:t> C#</a:t>
            </a:r>
          </a:p>
        </p:txBody>
      </p:sp>
      <p:sp>
        <p:nvSpPr>
          <p:cNvPr id="31" name="Text Box 30"/>
          <p:cNvSpPr txBox="1"/>
          <p:nvPr/>
        </p:nvSpPr>
        <p:spPr>
          <a:xfrm>
            <a:off x="1622849" y="294632"/>
            <a:ext cx="14783946" cy="3694794"/>
          </a:xfrm>
          <a:prstGeom prst="rect">
            <a:avLst/>
          </a:prstGeom>
          <a:noFill/>
        </p:spPr>
        <p:txBody>
          <a:bodyPr wrap="square" rtlCol="0">
            <a:spAutoFit/>
          </a:bodyPr>
          <a:lstStyle/>
          <a:p>
            <a:r>
              <a:rPr lang="en-US" altLang="vi-VN" sz="6600" dirty="0">
                <a:solidFill>
                  <a:srgbClr val="FF0000"/>
                </a:solidFill>
                <a:latin typeface="Times New Roman" panose="02020603050405020304" charset="0"/>
                <a:cs typeface="Times New Roman" panose="02020603050405020304" charset="0"/>
                <a:sym typeface="Wingdings" panose="05000000000000000000" charset="0"/>
              </a:rPr>
              <a:t>	</a:t>
            </a:r>
            <a:endParaRPr lang="en-US" altLang="en-US" sz="4400" dirty="0">
              <a:solidFill>
                <a:schemeClr val="tx1"/>
              </a:solidFill>
              <a:latin typeface="Times New Roman" panose="02020603050405020304" pitchFamily="18" charset="0"/>
              <a:cs typeface="Times New Roman" panose="02020603050405020304" pitchFamily="18" charset="0"/>
              <a:sym typeface="Wingdings" panose="05000000000000000000" charset="0"/>
            </a:endParaRPr>
          </a:p>
          <a:p>
            <a:pPr marL="571500" lvl="0" indent="-571500">
              <a:buFont typeface="Wingdings" panose="05000000000000000000" pitchFamily="2" charset="2"/>
              <a:buChar char="&amp;"/>
            </a:pPr>
            <a:endParaRPr lang="en-US" sz="4400" dirty="0">
              <a:latin typeface="Times New Roman" panose="02020603050405020304" pitchFamily="18" charset="0"/>
              <a:cs typeface="Times New Roman" panose="02020603050405020304" pitchFamily="18" charset="0"/>
            </a:endParaRPr>
          </a:p>
          <a:p>
            <a:pPr>
              <a:lnSpc>
                <a:spcPct val="150000"/>
              </a:lnSpc>
            </a:pP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Trong</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C#, List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và</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ArrayList</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đều</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là</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một</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cấu</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trúc</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dữ</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liệu</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được</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lưu</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trữ</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và</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quản</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lí</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1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tập</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hợp</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các</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phần</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 </a:t>
            </a:r>
            <a:r>
              <a:rPr lang="en-US" altLang="en-US" sz="4400" dirty="0" err="1">
                <a:solidFill>
                  <a:schemeClr val="tx1"/>
                </a:solidFill>
                <a:latin typeface="Times New Roman" panose="02020603050405020304" charset="0"/>
                <a:cs typeface="Times New Roman" panose="02020603050405020304" charset="0"/>
                <a:sym typeface="Wingdings" panose="05000000000000000000" charset="0"/>
              </a:rPr>
              <a:t>tử</a:t>
            </a:r>
            <a:r>
              <a:rPr lang="en-US" altLang="en-US" sz="4400" dirty="0">
                <a:solidFill>
                  <a:schemeClr val="tx1"/>
                </a:solidFill>
                <a:latin typeface="Times New Roman" panose="02020603050405020304" charset="0"/>
                <a:cs typeface="Times New Roman" panose="02020603050405020304" charset="0"/>
                <a:sym typeface="Wingdings" panose="05000000000000000000" charset="0"/>
              </a:rPr>
              <a:t>.</a:t>
            </a:r>
            <a:endParaRPr lang="vi-VN" altLang="en-US" sz="4400" dirty="0">
              <a:solidFill>
                <a:schemeClr val="tx1"/>
              </a:solidFill>
              <a:latin typeface="Times New Roman" panose="02020603050405020304" charset="0"/>
              <a:cs typeface="Times New Roman" panose="02020603050405020304" charset="0"/>
              <a:sym typeface="Wingdings" panose="05000000000000000000" charset="0"/>
            </a:endParaRPr>
          </a:p>
        </p:txBody>
      </p:sp>
      <p:sp>
        <p:nvSpPr>
          <p:cNvPr id="3" name="Rectangle 2">
            <a:extLst>
              <a:ext uri="{FF2B5EF4-FFF2-40B4-BE49-F238E27FC236}">
                <a16:creationId xmlns:a16="http://schemas.microsoft.com/office/drawing/2014/main" id="{006932F9-FBC4-45C8-8DD8-E33497B8CFB3}"/>
              </a:ext>
            </a:extLst>
          </p:cNvPr>
          <p:cNvSpPr>
            <a:spLocks noChangeArrowheads="1"/>
          </p:cNvSpPr>
          <p:nvPr/>
        </p:nvSpPr>
        <p:spPr bwMode="auto">
          <a:xfrm>
            <a:off x="0" y="0"/>
            <a:ext cx="18288000" cy="0"/>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ui-sans-serif"/>
              </a:rPr>
              <a:t>Trong C#, </a:t>
            </a:r>
            <a:r>
              <a:rPr kumimoji="0" lang="en-US" altLang="en-US" sz="1000" b="1" i="0" u="none" strike="noStrike" cap="none" normalizeH="0" baseline="0">
                <a:ln>
                  <a:noFill/>
                </a:ln>
                <a:solidFill>
                  <a:srgbClr val="FFFFFF"/>
                </a:solidFill>
                <a:effectLst/>
                <a:latin typeface="ui-monospace"/>
              </a:rPr>
              <a:t>`List`</a:t>
            </a:r>
            <a:r>
              <a:rPr kumimoji="0" lang="en-US" altLang="en-US" sz="1000" b="0" i="0" u="none" strike="noStrike" cap="none" normalizeH="0" baseline="0">
                <a:ln>
                  <a:noFill/>
                </a:ln>
                <a:solidFill>
                  <a:srgbClr val="FFFFFF"/>
                </a:solidFill>
                <a:effectLst/>
                <a:latin typeface="ui-sans-serif"/>
              </a:rPr>
              <a:t> và </a:t>
            </a:r>
            <a:r>
              <a:rPr kumimoji="0" lang="en-US" altLang="en-US" sz="1000" b="1" i="0" u="none" strike="noStrike" cap="none" normalizeH="0" baseline="0">
                <a:ln>
                  <a:noFill/>
                </a:ln>
                <a:solidFill>
                  <a:srgbClr val="FFFFFF"/>
                </a:solidFill>
                <a:effectLst/>
                <a:latin typeface="ui-monospace"/>
              </a:rPr>
              <a:t>`ArrayList`</a:t>
            </a:r>
            <a:r>
              <a:rPr kumimoji="0" lang="en-US" altLang="en-US" sz="1000" b="0" i="0" u="none" strike="noStrike" cap="none" normalizeH="0" baseline="0">
                <a:ln>
                  <a:noFill/>
                </a:ln>
                <a:solidFill>
                  <a:srgbClr val="FFFFFF"/>
                </a:solidFill>
                <a:effectLst/>
                <a:latin typeface="ui-sans-serif"/>
              </a:rPr>
              <a:t> đều là cấu trúc dữ liệu được sử dụng để lưu trữ và quản lý danh sách các phần tử. Tuy nhiên, chúng khác nhau ở một số điểm sau:</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5" name="Straight Connector 4">
            <a:extLst>
              <a:ext uri="{FF2B5EF4-FFF2-40B4-BE49-F238E27FC236}">
                <a16:creationId xmlns:a16="http://schemas.microsoft.com/office/drawing/2014/main" id="{2876692B-ED95-4BC1-AB37-22F3066F32E0}"/>
              </a:ext>
            </a:extLst>
          </p:cNvPr>
          <p:cNvCxnSpPr/>
          <p:nvPr/>
        </p:nvCxnSpPr>
        <p:spPr>
          <a:xfrm>
            <a:off x="8915400" y="5462470"/>
            <a:ext cx="0" cy="39624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30AB667-0465-43C7-9103-708976C91656}"/>
              </a:ext>
            </a:extLst>
          </p:cNvPr>
          <p:cNvSpPr txBox="1"/>
          <p:nvPr/>
        </p:nvSpPr>
        <p:spPr>
          <a:xfrm>
            <a:off x="1318050" y="5499312"/>
            <a:ext cx="5692351" cy="1354217"/>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Chỉ</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chấp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nhận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lưu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phần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thuộc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kiểu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cụ</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định</a:t>
            </a:r>
            <a:r>
              <a:rPr lang="en-US" sz="3200" dirty="0">
                <a:latin typeface="Times New Roman" panose="02020603050405020304" pitchFamily="18" charset="0"/>
                <a:cs typeface="Times New Roman" panose="02020603050405020304" pitchFamily="18" charset="0"/>
              </a:rPr>
              <a:t>. </a:t>
            </a:r>
          </a:p>
          <a:p>
            <a:endParaRPr lang="en-US" dirty="0"/>
          </a:p>
        </p:txBody>
      </p:sp>
      <p:sp>
        <p:nvSpPr>
          <p:cNvPr id="7" name="Rectangle 3">
            <a:extLst>
              <a:ext uri="{FF2B5EF4-FFF2-40B4-BE49-F238E27FC236}">
                <a16:creationId xmlns:a16="http://schemas.microsoft.com/office/drawing/2014/main" id="{C6BD48D1-5643-4685-BE12-2D00125D2C53}"/>
              </a:ext>
            </a:extLst>
          </p:cNvPr>
          <p:cNvSpPr>
            <a:spLocks noChangeArrowheads="1"/>
          </p:cNvSpPr>
          <p:nvPr/>
        </p:nvSpPr>
        <p:spPr bwMode="auto">
          <a:xfrm>
            <a:off x="152400" y="152400"/>
            <a:ext cx="18288000" cy="0"/>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8091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ui-sans-serif"/>
              </a:rPr>
              <a:t>Ví dụ: </a:t>
            </a:r>
            <a:r>
              <a:rPr kumimoji="0" lang="en-US" altLang="en-US" sz="1000" b="1" i="0" u="none" strike="noStrike" cap="none" normalizeH="0" baseline="0">
                <a:ln>
                  <a:noFill/>
                </a:ln>
                <a:solidFill>
                  <a:srgbClr val="FFFFFF"/>
                </a:solidFill>
                <a:effectLst/>
                <a:latin typeface="ui-monospace"/>
              </a:rPr>
              <a:t>`List&lt;int&gt;`</a:t>
            </a:r>
            <a:r>
              <a:rPr kumimoji="0" lang="en-US" altLang="en-US" sz="1000" b="0" i="0" u="none" strike="noStrike" cap="none" normalizeH="0" baseline="0">
                <a:ln>
                  <a:noFill/>
                </a:ln>
                <a:solidFill>
                  <a:srgbClr val="FFFFFF"/>
                </a:solidFill>
                <a:effectLst/>
                <a:latin typeface="ui-sans-serif"/>
              </a:rPr>
              <a:t> chỉ lưu trữ các số nguyên.</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E931CFE-F287-4985-97DB-59139FE62E2E}"/>
              </a:ext>
            </a:extLst>
          </p:cNvPr>
          <p:cNvSpPr txBox="1"/>
          <p:nvPr/>
        </p:nvSpPr>
        <p:spPr>
          <a:xfrm>
            <a:off x="9753600" y="5389634"/>
            <a:ext cx="6858000" cy="181588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Net </a:t>
            </a:r>
            <a:r>
              <a:rPr lang="en-US" sz="2800" dirty="0" err="1">
                <a:latin typeface="Times New Roman" panose="02020603050405020304" pitchFamily="18" charset="0"/>
                <a:cs typeface="Times New Roman" panose="02020603050405020304" pitchFamily="18" charset="0"/>
              </a:rPr>
              <a:t>Framwork</a:t>
            </a:r>
            <a:r>
              <a:rPr lang="en-US" sz="2800" dirty="0">
                <a:latin typeface="Times New Roman" panose="02020603050405020304" pitchFamily="18" charset="0"/>
                <a:cs typeface="Times New Roman" panose="02020603050405020304" pitchFamily="18" charset="0"/>
              </a:rPr>
              <a:t> 2.0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ArrayList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kiểu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thời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điểm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dịch</a:t>
            </a:r>
            <a:r>
              <a:rPr lang="en-US" sz="2800" dirty="0">
                <a:latin typeface="Times New Roman" panose="02020603050405020304" pitchFamily="18" charset="0"/>
                <a:cs typeface="Times New Roman" panose="02020603050405020304" pitchFamily="18" charset="0"/>
              </a:rPr>
              <a:t>.</a:t>
            </a:r>
          </a:p>
        </p:txBody>
      </p:sp>
      <p:pic>
        <p:nvPicPr>
          <p:cNvPr id="13" name="Picture 12">
            <a:extLst>
              <a:ext uri="{FF2B5EF4-FFF2-40B4-BE49-F238E27FC236}">
                <a16:creationId xmlns:a16="http://schemas.microsoft.com/office/drawing/2014/main" id="{965D7359-4DD7-467E-8E85-53BDBC79E0B0}"/>
              </a:ext>
            </a:extLst>
          </p:cNvPr>
          <p:cNvPicPr>
            <a:picLocks noChangeAspect="1"/>
          </p:cNvPicPr>
          <p:nvPr/>
        </p:nvPicPr>
        <p:blipFill>
          <a:blip r:embed="rId5"/>
          <a:stretch>
            <a:fillRect/>
          </a:stretch>
        </p:blipFill>
        <p:spPr>
          <a:xfrm>
            <a:off x="10515600" y="7942905"/>
            <a:ext cx="4391025" cy="1171575"/>
          </a:xfrm>
          <a:prstGeom prst="rect">
            <a:avLst/>
          </a:prstGeom>
        </p:spPr>
      </p:pic>
      <p:pic>
        <p:nvPicPr>
          <p:cNvPr id="21" name="Picture 20">
            <a:extLst>
              <a:ext uri="{FF2B5EF4-FFF2-40B4-BE49-F238E27FC236}">
                <a16:creationId xmlns:a16="http://schemas.microsoft.com/office/drawing/2014/main" id="{062A71C6-F3C6-43E0-8D4F-02E5D57F9230}"/>
              </a:ext>
            </a:extLst>
          </p:cNvPr>
          <p:cNvPicPr>
            <a:picLocks noChangeAspect="1"/>
          </p:cNvPicPr>
          <p:nvPr/>
        </p:nvPicPr>
        <p:blipFill>
          <a:blip r:embed="rId6"/>
          <a:stretch>
            <a:fillRect/>
          </a:stretch>
        </p:blipFill>
        <p:spPr>
          <a:xfrm>
            <a:off x="2123289" y="7396096"/>
            <a:ext cx="3137698" cy="1909903"/>
          </a:xfrm>
          <a:prstGeom prst="rect">
            <a:avLst/>
          </a:prstGeom>
        </p:spPr>
      </p:pic>
      <p:sp>
        <p:nvSpPr>
          <p:cNvPr id="22" name="TextBox 21">
            <a:extLst>
              <a:ext uri="{FF2B5EF4-FFF2-40B4-BE49-F238E27FC236}">
                <a16:creationId xmlns:a16="http://schemas.microsoft.com/office/drawing/2014/main" id="{A23BC938-520A-47EA-90FE-784EE3CF34AF}"/>
              </a:ext>
            </a:extLst>
          </p:cNvPr>
          <p:cNvSpPr txBox="1"/>
          <p:nvPr/>
        </p:nvSpPr>
        <p:spPr>
          <a:xfrm>
            <a:off x="3200400" y="4521788"/>
            <a:ext cx="12954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dirty="0">
                <a:latin typeface="Times New Roman" panose="02020603050405020304" pitchFamily="18" charset="0"/>
                <a:cs typeface="Times New Roman" panose="02020603050405020304" pitchFamily="18" charset="0"/>
              </a:rPr>
              <a:t>List</a:t>
            </a:r>
          </a:p>
        </p:txBody>
      </p:sp>
      <p:sp>
        <p:nvSpPr>
          <p:cNvPr id="24" name="TextBox 23">
            <a:extLst>
              <a:ext uri="{FF2B5EF4-FFF2-40B4-BE49-F238E27FC236}">
                <a16:creationId xmlns:a16="http://schemas.microsoft.com/office/drawing/2014/main" id="{F1C1F941-1D6B-4B9E-A4C5-44AD445F7DE1}"/>
              </a:ext>
            </a:extLst>
          </p:cNvPr>
          <p:cNvSpPr txBox="1"/>
          <p:nvPr/>
        </p:nvSpPr>
        <p:spPr>
          <a:xfrm>
            <a:off x="11684057" y="4521788"/>
            <a:ext cx="299708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dirty="0" err="1">
                <a:latin typeface="Times New Roman" panose="02020603050405020304" pitchFamily="18" charset="0"/>
                <a:cs typeface="Times New Roman" panose="02020603050405020304" pitchFamily="18" charset="0"/>
              </a:rPr>
              <a:t>ArrayList</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497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heel(1)">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arn(inVertical)">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wipe(down)">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arn(inVertical)">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 grpId="0"/>
      <p:bldP spid="22"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612745" y="5829300"/>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82616" y="86484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56572" y="732681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32289" y="8648456"/>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34366" y="7734322"/>
            <a:ext cx="960913" cy="1024229"/>
          </a:xfrm>
          <a:prstGeom prst="rect">
            <a:avLst/>
          </a:prstGeom>
        </p:spPr>
      </p:pic>
      <p:grpSp>
        <p:nvGrpSpPr>
          <p:cNvPr id="25" name="Group 25"/>
          <p:cNvGrpSpPr/>
          <p:nvPr/>
        </p:nvGrpSpPr>
        <p:grpSpPr>
          <a:xfrm>
            <a:off x="762034" y="463352"/>
            <a:ext cx="1028700" cy="988384"/>
            <a:chOff x="0" y="0"/>
            <a:chExt cx="1371600" cy="1317845"/>
          </a:xfrm>
        </p:grpSpPr>
        <p:pic>
          <p:nvPicPr>
            <p:cNvPr id="26" name="Picture 26"/>
            <p:cNvPicPr>
              <a:picLocks noChangeAspect="1"/>
            </p:cNvPicPr>
            <p:nvPr/>
          </p:nvPicPr>
          <p:blipFill>
            <a:blip r:embed="rId4"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28" name="TextBox 28"/>
          <p:cNvSpPr txBox="1"/>
          <p:nvPr/>
        </p:nvSpPr>
        <p:spPr>
          <a:xfrm>
            <a:off x="2934914" y="454942"/>
            <a:ext cx="10896600" cy="1005205"/>
          </a:xfrm>
          <a:prstGeom prst="rect">
            <a:avLst/>
          </a:prstGeom>
        </p:spPr>
        <p:txBody>
          <a:bodyPr wrap="square" lIns="0" tIns="0" rIns="0" bIns="0" rtlCol="0" anchor="t">
            <a:spAutoFit/>
          </a:bodyPr>
          <a:lstStyle/>
          <a:p>
            <a:pPr algn="ctr">
              <a:lnSpc>
                <a:spcPts val="7840"/>
              </a:lnSpc>
              <a:spcBef>
                <a:spcPct val="0"/>
              </a:spcBef>
            </a:pPr>
            <a:r>
              <a:rPr lang="en-US" altLang="vi-VN" sz="5600" dirty="0" err="1">
                <a:solidFill>
                  <a:srgbClr val="141414"/>
                </a:solidFill>
                <a:latin typeface="Cooper Black" panose="0208090404030B020404" charset="0"/>
                <a:cs typeface="Cooper Black" panose="0208090404030B020404" charset="0"/>
              </a:rPr>
              <a:t>Giới</a:t>
            </a:r>
            <a:r>
              <a:rPr lang="en-US" altLang="vi-VN" sz="5600" dirty="0">
                <a:solidFill>
                  <a:srgbClr val="141414"/>
                </a:solidFill>
                <a:latin typeface="Cooper Black" panose="0208090404030B020404" charset="0"/>
                <a:cs typeface="Cooper Black" panose="0208090404030B020404" charset="0"/>
              </a:rPr>
              <a:t> </a:t>
            </a:r>
            <a:r>
              <a:rPr lang="en-US" altLang="vi-VN" sz="5600" dirty="0" err="1">
                <a:solidFill>
                  <a:srgbClr val="141414"/>
                </a:solidFill>
                <a:latin typeface="Cooper Black" panose="0208090404030B020404" charset="0"/>
                <a:cs typeface="Cooper Black" panose="0208090404030B020404" charset="0"/>
              </a:rPr>
              <a:t>thiệu</a:t>
            </a:r>
            <a:r>
              <a:rPr lang="en-US" altLang="vi-VN" sz="5600" dirty="0">
                <a:solidFill>
                  <a:srgbClr val="141414"/>
                </a:solidFill>
                <a:latin typeface="Cooper Black" panose="0208090404030B020404" charset="0"/>
                <a:cs typeface="Cooper Black" panose="0208090404030B020404" charset="0"/>
              </a:rPr>
              <a:t> </a:t>
            </a:r>
            <a:r>
              <a:rPr lang="en-US" altLang="vi-VN" sz="5600" dirty="0" err="1">
                <a:solidFill>
                  <a:srgbClr val="141414"/>
                </a:solidFill>
                <a:latin typeface="Cooper Black" panose="0208090404030B020404" charset="0"/>
                <a:cs typeface="Cooper Black" panose="0208090404030B020404" charset="0"/>
              </a:rPr>
              <a:t>ArryList</a:t>
            </a:r>
            <a:r>
              <a:rPr lang="en-US" altLang="vi-VN" sz="5600" dirty="0">
                <a:solidFill>
                  <a:srgbClr val="141414"/>
                </a:solidFill>
                <a:latin typeface="Cooper Black" panose="0208090404030B020404" charset="0"/>
                <a:cs typeface="Cooper Black" panose="0208090404030B020404" charset="0"/>
              </a:rPr>
              <a:t> </a:t>
            </a:r>
            <a:r>
              <a:rPr lang="en-US" altLang="vi-VN" sz="5600" dirty="0" err="1">
                <a:solidFill>
                  <a:srgbClr val="141414"/>
                </a:solidFill>
                <a:latin typeface="Cooper Black" panose="0208090404030B020404" charset="0"/>
                <a:cs typeface="Cooper Black" panose="0208090404030B020404" charset="0"/>
              </a:rPr>
              <a:t>trong</a:t>
            </a:r>
            <a:r>
              <a:rPr lang="en-US" altLang="vi-VN" sz="5600" dirty="0">
                <a:solidFill>
                  <a:srgbClr val="141414"/>
                </a:solidFill>
                <a:latin typeface="Cooper Black" panose="0208090404030B020404" charset="0"/>
                <a:cs typeface="Cooper Black" panose="0208090404030B020404" charset="0"/>
              </a:rPr>
              <a:t> C#</a:t>
            </a:r>
          </a:p>
        </p:txBody>
      </p:sp>
      <p:sp>
        <p:nvSpPr>
          <p:cNvPr id="31" name="Text Box 30"/>
          <p:cNvSpPr txBox="1"/>
          <p:nvPr/>
        </p:nvSpPr>
        <p:spPr>
          <a:xfrm>
            <a:off x="2120107" y="2095500"/>
            <a:ext cx="14492637" cy="7201972"/>
          </a:xfrm>
          <a:prstGeom prst="rect">
            <a:avLst/>
          </a:prstGeom>
          <a:noFill/>
        </p:spPr>
        <p:txBody>
          <a:bodyPr wrap="square" rtlCol="0">
            <a:spAutoFit/>
          </a:bodyPr>
          <a:lstStyle/>
          <a:p>
            <a:pPr marL="857250" indent="-857250">
              <a:buFont typeface="Wingdings" panose="05000000000000000000" pitchFamily="2" charset="2"/>
              <a:buChar char="v"/>
            </a:pPr>
            <a:r>
              <a:rPr lang="en-US" altLang="vi-VN" sz="6600" dirty="0">
                <a:solidFill>
                  <a:srgbClr val="FF0000"/>
                </a:solidFill>
                <a:latin typeface="Times New Roman" panose="02020603050405020304" charset="0"/>
                <a:cs typeface="Times New Roman" panose="02020603050405020304" charset="0"/>
                <a:sym typeface="Wingdings" panose="05000000000000000000" charset="0"/>
              </a:rPr>
              <a:t>	</a:t>
            </a:r>
            <a:r>
              <a:rPr lang="vi-VN" sz="4400" dirty="0">
                <a:solidFill>
                  <a:srgbClr val="222C37"/>
                </a:solidFill>
                <a:latin typeface="Times New Roman" panose="02020603050405020304" pitchFamily="18" charset="0"/>
                <a:cs typeface="Times New Roman" panose="02020603050405020304" pitchFamily="18" charset="0"/>
              </a:rPr>
              <a:t>Là một Collections giúp lưu trữ và quản lý một danh sách các đối tượng theo kiểu mảng</a:t>
            </a:r>
            <a:r>
              <a:rPr lang="en-US" sz="4400" dirty="0">
                <a:solidFill>
                  <a:srgbClr val="222C37"/>
                </a:solidFill>
                <a:latin typeface="Times New Roman" panose="02020603050405020304" pitchFamily="18" charset="0"/>
                <a:cs typeface="Times New Roman" panose="02020603050405020304" pitchFamily="18" charset="0"/>
              </a:rPr>
              <a:t>.</a:t>
            </a:r>
          </a:p>
          <a:p>
            <a:endParaRPr lang="en-US" sz="4400" dirty="0">
              <a:solidFill>
                <a:srgbClr val="222C37"/>
              </a:solidFill>
            </a:endParaRPr>
          </a:p>
          <a:p>
            <a:pPr marL="571500" indent="-571500">
              <a:buFont typeface="Wingdings" panose="05000000000000000000" pitchFamily="2" charset="2"/>
              <a:buChar char="v"/>
            </a:pPr>
            <a:r>
              <a:rPr lang="vi-VN" sz="4400" dirty="0">
                <a:solidFill>
                  <a:srgbClr val="222C37"/>
                </a:solidFill>
                <a:latin typeface="Times New Roman" panose="02020603050405020304" pitchFamily="18" charset="0"/>
                <a:cs typeface="Times New Roman" panose="02020603050405020304" pitchFamily="18" charset="0"/>
              </a:rPr>
              <a:t>Để sử dụng các Collections trong </a:t>
            </a:r>
            <a:r>
              <a:rPr lang="vi-VN" sz="4400" b="1" dirty="0">
                <a:solidFill>
                  <a:srgbClr val="222C37"/>
                </a:solidFill>
                <a:latin typeface="Times New Roman" panose="02020603050405020304" pitchFamily="18" charset="0"/>
                <a:cs typeface="Times New Roman" panose="02020603050405020304" pitchFamily="18" charset="0"/>
              </a:rPr>
              <a:t>.NET</a:t>
            </a:r>
            <a:r>
              <a:rPr lang="vi-VN" sz="4400" dirty="0">
                <a:solidFill>
                  <a:srgbClr val="222C37"/>
                </a:solidFill>
                <a:latin typeface="Times New Roman" panose="02020603050405020304" pitchFamily="18" charset="0"/>
                <a:cs typeface="Times New Roman" panose="02020603050405020304" pitchFamily="18" charset="0"/>
              </a:rPr>
              <a:t> ta cần thêm thư viện </a:t>
            </a:r>
            <a:r>
              <a:rPr lang="vi-VN" sz="4400" dirty="0">
                <a:solidFill>
                  <a:srgbClr val="0033FF"/>
                </a:solidFill>
                <a:latin typeface="Times New Roman" panose="02020603050405020304" pitchFamily="18" charset="0"/>
                <a:cs typeface="Times New Roman" panose="02020603050405020304" pitchFamily="18" charset="0"/>
              </a:rPr>
              <a:t>System.Collections </a:t>
            </a:r>
            <a:r>
              <a:rPr lang="vi-VN" sz="4400" dirty="0">
                <a:solidFill>
                  <a:srgbClr val="222C37"/>
                </a:solidFill>
                <a:latin typeface="Times New Roman" panose="02020603050405020304" pitchFamily="18" charset="0"/>
                <a:cs typeface="Times New Roman" panose="02020603050405020304" pitchFamily="18" charset="0"/>
              </a:rPr>
              <a:t>bằng câu lệnh:</a:t>
            </a:r>
            <a:endParaRPr lang="en-US" sz="4400" dirty="0">
              <a:solidFill>
                <a:srgbClr val="222C37"/>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v"/>
            </a:pPr>
            <a:endParaRPr lang="en-US" sz="4400" dirty="0">
              <a:solidFill>
                <a:srgbClr val="222C37"/>
              </a:solidFill>
              <a:latin typeface="Google Sans"/>
            </a:endParaRPr>
          </a:p>
          <a:p>
            <a:pPr marL="571500" indent="-571500">
              <a:buFont typeface="Wingdings" panose="05000000000000000000" pitchFamily="2" charset="2"/>
              <a:buChar char="v"/>
            </a:pPr>
            <a:endParaRPr lang="en-US" sz="4400" dirty="0">
              <a:solidFill>
                <a:srgbClr val="222C37"/>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vi-VN" sz="4400" dirty="0">
              <a:solidFill>
                <a:srgbClr val="222C37"/>
              </a:solidFill>
            </a:endParaRPr>
          </a:p>
          <a:p>
            <a:endParaRPr lang="vi-VN" sz="4400" dirty="0">
              <a:solidFill>
                <a:srgbClr val="222C37"/>
              </a:solidFill>
            </a:endParaRPr>
          </a:p>
          <a:p>
            <a:r>
              <a:rPr lang="en-US" altLang="vi-VN" sz="4400" dirty="0">
                <a:solidFill>
                  <a:schemeClr val="tx1"/>
                </a:solidFill>
                <a:latin typeface="Times New Roman" panose="02020603050405020304" pitchFamily="18" charset="0"/>
                <a:cs typeface="Times New Roman" panose="02020603050405020304" pitchFamily="18" charset="0"/>
                <a:sym typeface="Wingdings" panose="05000000000000000000" charset="0"/>
              </a:rPr>
              <a:t> </a:t>
            </a:r>
            <a:endParaRPr lang="vi-VN" altLang="en-US" sz="6600" dirty="0">
              <a:solidFill>
                <a:schemeClr val="tx1"/>
              </a:solidFill>
              <a:latin typeface="Times New Roman" panose="02020603050405020304" charset="0"/>
              <a:cs typeface="Times New Roman" panose="02020603050405020304" charset="0"/>
              <a:sym typeface="Wingdings" panose="05000000000000000000" charset="0"/>
            </a:endParaRPr>
          </a:p>
        </p:txBody>
      </p:sp>
      <p:pic>
        <p:nvPicPr>
          <p:cNvPr id="12" name="Picture 11">
            <a:extLst>
              <a:ext uri="{FF2B5EF4-FFF2-40B4-BE49-F238E27FC236}">
                <a16:creationId xmlns:a16="http://schemas.microsoft.com/office/drawing/2014/main" id="{368C2DE7-6CB7-453A-AC38-E376262B1663}"/>
              </a:ext>
            </a:extLst>
          </p:cNvPr>
          <p:cNvPicPr>
            <a:picLocks noChangeAspect="1"/>
          </p:cNvPicPr>
          <p:nvPr/>
        </p:nvPicPr>
        <p:blipFill>
          <a:blip r:embed="rId5"/>
          <a:stretch>
            <a:fillRect/>
          </a:stretch>
        </p:blipFill>
        <p:spPr>
          <a:xfrm>
            <a:off x="2934914" y="7438885"/>
            <a:ext cx="10679083" cy="10242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612745" y="5829300"/>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82616" y="86484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56572" y="732681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32289" y="8648456"/>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34366" y="7734322"/>
            <a:ext cx="960913" cy="1024229"/>
          </a:xfrm>
          <a:prstGeom prst="rect">
            <a:avLst/>
          </a:prstGeom>
        </p:spPr>
      </p:pic>
      <p:grpSp>
        <p:nvGrpSpPr>
          <p:cNvPr id="25" name="Group 25"/>
          <p:cNvGrpSpPr/>
          <p:nvPr/>
        </p:nvGrpSpPr>
        <p:grpSpPr>
          <a:xfrm>
            <a:off x="304800" y="311453"/>
            <a:ext cx="1028700" cy="988384"/>
            <a:chOff x="0" y="0"/>
            <a:chExt cx="1371600" cy="1317845"/>
          </a:xfrm>
        </p:grpSpPr>
        <p:pic>
          <p:nvPicPr>
            <p:cNvPr id="26" name="Picture 26"/>
            <p:cNvPicPr>
              <a:picLocks noChangeAspect="1"/>
            </p:cNvPicPr>
            <p:nvPr/>
          </p:nvPicPr>
          <p:blipFill>
            <a:blip r:embed="rId4"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28" name="TextBox 28"/>
          <p:cNvSpPr txBox="1"/>
          <p:nvPr/>
        </p:nvSpPr>
        <p:spPr>
          <a:xfrm>
            <a:off x="2440428" y="652648"/>
            <a:ext cx="10896600" cy="920573"/>
          </a:xfrm>
          <a:prstGeom prst="rect">
            <a:avLst/>
          </a:prstGeom>
        </p:spPr>
        <p:txBody>
          <a:bodyPr wrap="square" lIns="0" tIns="0" rIns="0" bIns="0" rtlCol="0" anchor="t">
            <a:spAutoFit/>
          </a:bodyPr>
          <a:lstStyle/>
          <a:p>
            <a:pPr algn="ctr">
              <a:lnSpc>
                <a:spcPts val="7840"/>
              </a:lnSpc>
              <a:spcBef>
                <a:spcPct val="0"/>
              </a:spcBef>
            </a:pPr>
            <a:r>
              <a:rPr lang="en-US" altLang="vi-VN" sz="5600" dirty="0" err="1">
                <a:solidFill>
                  <a:srgbClr val="141414"/>
                </a:solidFill>
                <a:latin typeface="Cooper Black" panose="0208090404030B020404" charset="0"/>
                <a:cs typeface="Cooper Black" panose="0208090404030B020404" charset="0"/>
              </a:rPr>
              <a:t>Giới</a:t>
            </a:r>
            <a:r>
              <a:rPr lang="en-US" altLang="vi-VN" sz="5600" dirty="0">
                <a:solidFill>
                  <a:srgbClr val="141414"/>
                </a:solidFill>
                <a:latin typeface="Cooper Black" panose="0208090404030B020404" charset="0"/>
                <a:cs typeface="Cooper Black" panose="0208090404030B020404" charset="0"/>
              </a:rPr>
              <a:t> </a:t>
            </a:r>
            <a:r>
              <a:rPr lang="en-US" altLang="vi-VN" sz="5600" dirty="0" err="1">
                <a:solidFill>
                  <a:srgbClr val="141414"/>
                </a:solidFill>
                <a:latin typeface="Cooper Black" panose="0208090404030B020404" charset="0"/>
                <a:cs typeface="Cooper Black" panose="0208090404030B020404" charset="0"/>
              </a:rPr>
              <a:t>thiệu</a:t>
            </a:r>
            <a:r>
              <a:rPr lang="en-US" altLang="vi-VN" sz="5600" dirty="0">
                <a:solidFill>
                  <a:srgbClr val="141414"/>
                </a:solidFill>
                <a:latin typeface="Cooper Black" panose="0208090404030B020404" charset="0"/>
                <a:cs typeface="Cooper Black" panose="0208090404030B020404" charset="0"/>
              </a:rPr>
              <a:t> </a:t>
            </a:r>
            <a:r>
              <a:rPr lang="en-US" altLang="vi-VN" sz="5600" dirty="0" err="1">
                <a:solidFill>
                  <a:srgbClr val="141414"/>
                </a:solidFill>
                <a:latin typeface="Cooper Black" panose="0208090404030B020404" charset="0"/>
                <a:cs typeface="Cooper Black" panose="0208090404030B020404" charset="0"/>
              </a:rPr>
              <a:t>ArrayList</a:t>
            </a:r>
            <a:r>
              <a:rPr lang="en-US" altLang="vi-VN" sz="5600" dirty="0">
                <a:solidFill>
                  <a:srgbClr val="141414"/>
                </a:solidFill>
                <a:latin typeface="Cooper Black" panose="0208090404030B020404" charset="0"/>
                <a:cs typeface="Cooper Black" panose="0208090404030B020404" charset="0"/>
              </a:rPr>
              <a:t> </a:t>
            </a:r>
            <a:r>
              <a:rPr lang="en-US" altLang="vi-VN" sz="5600" dirty="0" err="1">
                <a:solidFill>
                  <a:srgbClr val="141414"/>
                </a:solidFill>
                <a:latin typeface="Cooper Black" panose="0208090404030B020404" charset="0"/>
                <a:cs typeface="Cooper Black" panose="0208090404030B020404" charset="0"/>
              </a:rPr>
              <a:t>trong</a:t>
            </a:r>
            <a:r>
              <a:rPr lang="en-US" altLang="vi-VN" sz="5600" dirty="0">
                <a:solidFill>
                  <a:srgbClr val="141414"/>
                </a:solidFill>
                <a:latin typeface="Cooper Black" panose="0208090404030B020404" charset="0"/>
                <a:cs typeface="Cooper Black" panose="0208090404030B020404" charset="0"/>
              </a:rPr>
              <a:t> C#</a:t>
            </a:r>
          </a:p>
        </p:txBody>
      </p:sp>
      <p:sp>
        <p:nvSpPr>
          <p:cNvPr id="31" name="Text Box 30"/>
          <p:cNvSpPr txBox="1"/>
          <p:nvPr/>
        </p:nvSpPr>
        <p:spPr>
          <a:xfrm>
            <a:off x="1752026" y="1336800"/>
            <a:ext cx="15621573" cy="9096978"/>
          </a:xfrm>
          <a:prstGeom prst="rect">
            <a:avLst/>
          </a:prstGeom>
          <a:noFill/>
        </p:spPr>
        <p:txBody>
          <a:bodyPr wrap="square" rtlCol="0">
            <a:spAutoFit/>
          </a:bodyPr>
          <a:lstStyle/>
          <a:p>
            <a:r>
              <a:rPr lang="en-US" altLang="vi-VN" sz="6600" dirty="0">
                <a:solidFill>
                  <a:srgbClr val="FF0000"/>
                </a:solidFill>
                <a:latin typeface="Times New Roman" panose="02020603050405020304" charset="0"/>
                <a:cs typeface="Times New Roman" panose="02020603050405020304" charset="0"/>
                <a:sym typeface="Wingdings" panose="05000000000000000000" charset="0"/>
              </a:rPr>
              <a:t>	</a:t>
            </a:r>
            <a:endParaRPr lang="en-US" sz="4400" dirty="0">
              <a:latin typeface="Times New Roman" panose="02020603050405020304" pitchFamily="18" charset="0"/>
              <a:cs typeface="Times New Roman" panose="02020603050405020304" pitchFamily="18" charset="0"/>
            </a:endParaRPr>
          </a:p>
          <a:p>
            <a:pPr marL="571500" lvl="0" indent="-571500">
              <a:lnSpc>
                <a:spcPct val="150000"/>
              </a:lnSpc>
              <a:buFont typeface="Wingdings" panose="05000000000000000000" pitchFamily="2" charset="2"/>
              <a:buChar char="&amp;"/>
            </a:pP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Khái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niệm</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ArrayList</a:t>
            </a:r>
            <a:r>
              <a:rPr lang="vi-VN" dirty="0"/>
              <a:t>, </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giống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như</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một</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mảng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động</a:t>
            </a:r>
            <a:r>
              <a:rPr lang="en-US" sz="4400" dirty="0">
                <a:latin typeface="Times New Roman" panose="02020603050405020304" pitchFamily="18" charset="0"/>
                <a:cs typeface="Times New Roman" panose="02020603050405020304" pitchFamily="18" charset="0"/>
              </a:rPr>
              <a:t>.</a:t>
            </a:r>
          </a:p>
          <a:p>
            <a:pPr marL="571500" lvl="0" indent="-571500">
              <a:lnSpc>
                <a:spcPct val="150000"/>
              </a:lnSpc>
              <a:buFont typeface="Wingdings" panose="05000000000000000000" pitchFamily="2" charset="2"/>
              <a:buChar char="&amp;"/>
            </a:pPr>
            <a:endParaRPr lang="en-US" sz="4400" dirty="0">
              <a:latin typeface="Times New Roman" panose="02020603050405020304" pitchFamily="18" charset="0"/>
              <a:cs typeface="Times New Roman" panose="02020603050405020304" pitchFamily="18" charset="0"/>
            </a:endParaRPr>
          </a:p>
          <a:p>
            <a:pPr marL="571500" lvl="0" indent="-571500">
              <a:lnSpc>
                <a:spcPct val="150000"/>
              </a:lnSpc>
              <a:buFont typeface="Wingdings" panose="05000000000000000000" pitchFamily="2" charset="2"/>
              <a:buChar char="&amp;"/>
            </a:pP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Các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vị</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trí</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trong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mảng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có</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thể</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tự</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động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được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thay</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đổi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tuỳ</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thuộc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vào</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số</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lượng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phần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tử</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được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thêm</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vào</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hoặc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xoá</a:t>
            </a:r>
            <a:r>
              <a:rPr lang="en-US" sz="4400" dirty="0">
                <a:latin typeface="Times New Roman" panose="02020603050405020304" pitchFamily="18" charset="0"/>
                <a:cs typeface="Times New Roman" panose="02020603050405020304" pitchFamily="18" charset="0"/>
              </a:rPr>
              <a:t> ra </a:t>
            </a:r>
            <a:r>
              <a:rPr lang="en-US" sz="4400" dirty="0" err="1">
                <a:latin typeface="Times New Roman" panose="02020603050405020304" pitchFamily="18" charset="0"/>
                <a:cs typeface="Times New Roman" panose="02020603050405020304" pitchFamily="18" charset="0"/>
              </a:rPr>
              <a:t>khỏi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ArrayList</a:t>
            </a:r>
            <a:r>
              <a:rPr lang="en-US" sz="4400" dirty="0">
                <a:latin typeface="Times New Roman" panose="02020603050405020304" pitchFamily="18" charset="0"/>
                <a:cs typeface="Times New Roman" panose="02020603050405020304" pitchFamily="18" charset="0"/>
              </a:rPr>
              <a:t>.</a:t>
            </a:r>
          </a:p>
          <a:p>
            <a:pPr marL="571500" lvl="0" indent="-571500">
              <a:lnSpc>
                <a:spcPct val="150000"/>
              </a:lnSpc>
              <a:buFont typeface="Wingdings" panose="05000000000000000000" pitchFamily="2" charset="2"/>
              <a:buChar char="&amp;"/>
            </a:pPr>
            <a:endParaRPr lang="en-US" sz="4400" dirty="0">
              <a:latin typeface="Times New Roman" panose="02020603050405020304" pitchFamily="18" charset="0"/>
              <a:cs typeface="Times New Roman" panose="02020603050405020304" pitchFamily="18" charset="0"/>
            </a:endParaRPr>
          </a:p>
          <a:p>
            <a:pPr marL="571500" lvl="0" indent="-571500">
              <a:lnSpc>
                <a:spcPct val="150000"/>
              </a:lnSpc>
              <a:buFont typeface="Wingdings" panose="05000000000000000000" pitchFamily="2" charset="2"/>
              <a:buChar char="&amp;"/>
            </a:pP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Cung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cấp</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các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chức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năng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thêm</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xoá</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tìm</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kiếm</a:t>
            </a:r>
            <a:r>
              <a:rPr lang="en-US" sz="4400" dirty="0">
                <a:latin typeface="Times New Roman" panose="02020603050405020304" pitchFamily="18" charset="0"/>
                <a:cs typeface="Times New Roman" panose="02020603050405020304" pitchFamily="18" charset="0"/>
              </a:rPr>
              <a:t>,….</a:t>
            </a:r>
          </a:p>
          <a:p>
            <a:pPr marL="342900" lvl="0" indent="-342900">
              <a:lnSpc>
                <a:spcPct val="150000"/>
              </a:lnSpc>
              <a:buFont typeface="Wingdings" panose="05000000000000000000" pitchFamily="2" charset="2"/>
              <a:buChar char="&amp;"/>
            </a:pPr>
            <a:endParaRPr lang="en-US" sz="2400" dirty="0">
              <a:latin typeface="Times New Roman" panose="02020603050405020304" pitchFamily="18" charset="0"/>
              <a:cs typeface="Times New Roman" panose="02020603050405020304" pitchFamily="18" charset="0"/>
            </a:endParaRPr>
          </a:p>
          <a:p>
            <a:pPr>
              <a:lnSpc>
                <a:spcPct val="150000"/>
              </a:lnSpc>
            </a:pPr>
            <a:endParaRPr lang="vi-VN" altLang="en-US" sz="6600" dirty="0">
              <a:solidFill>
                <a:schemeClr val="tx1"/>
              </a:solidFill>
              <a:latin typeface="Times New Roman" panose="02020603050405020304" charset="0"/>
              <a:cs typeface="Times New Roman" panose="02020603050405020304" charset="0"/>
              <a:sym typeface="Wingdings" panose="05000000000000000000" charset="0"/>
            </a:endParaRPr>
          </a:p>
        </p:txBody>
      </p:sp>
    </p:spTree>
    <p:extLst>
      <p:ext uri="{BB962C8B-B14F-4D97-AF65-F5344CB8AC3E}">
        <p14:creationId xmlns:p14="http://schemas.microsoft.com/office/powerpoint/2010/main" val="187571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31">
                                            <p:txEl>
                                              <p:pRg st="0" end="0"/>
                                            </p:txEl>
                                          </p:spTgt>
                                        </p:tgtEl>
                                        <p:attrNameLst>
                                          <p:attrName>style.visibility</p:attrName>
                                        </p:attrNameLst>
                                      </p:cBhvr>
                                      <p:to>
                                        <p:strVal val="visible"/>
                                      </p:to>
                                    </p:set>
                                    <p:anim calcmode="lin" valueType="num">
                                      <p:cBhvr additive="base">
                                        <p:cTn id="7"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1000" fill="hold">
                                          <p:stCondLst>
                                            <p:cond delay="0"/>
                                          </p:stCondLst>
                                        </p:cTn>
                                        <p:tgtEl>
                                          <p:spTgt spid="31">
                                            <p:txEl>
                                              <p:pRg st="1" end="1"/>
                                            </p:txEl>
                                          </p:spTgt>
                                        </p:tgtEl>
                                        <p:attrNameLst>
                                          <p:attrName>style.visibility</p:attrName>
                                        </p:attrNameLst>
                                      </p:cBhvr>
                                      <p:to>
                                        <p:strVal val="visible"/>
                                      </p:to>
                                    </p:set>
                                    <p:anim calcmode="lin" valueType="num">
                                      <p:cBhvr additive="base">
                                        <p:cTn id="13" dur="10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7" presetClass="entr" presetSubtype="4" fill="hold" nodeType="clickEffect">
                                  <p:stCondLst>
                                    <p:cond delay="0"/>
                                  </p:stCondLst>
                                  <p:childTnLst>
                                    <p:set>
                                      <p:cBhvr>
                                        <p:cTn id="18" dur="1000" fill="hold">
                                          <p:stCondLst>
                                            <p:cond delay="0"/>
                                          </p:stCondLst>
                                        </p:cTn>
                                        <p:tgtEl>
                                          <p:spTgt spid="31">
                                            <p:txEl>
                                              <p:pRg st="3" end="3"/>
                                            </p:txEl>
                                          </p:spTgt>
                                        </p:tgtEl>
                                        <p:attrNameLst>
                                          <p:attrName>style.visibility</p:attrName>
                                        </p:attrNameLst>
                                      </p:cBhvr>
                                      <p:to>
                                        <p:strVal val="visible"/>
                                      </p:to>
                                    </p:set>
                                    <p:anim calcmode="lin" valueType="num">
                                      <p:cBhvr additive="base">
                                        <p:cTn id="19" dur="10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7" presetClass="entr" presetSubtype="4" fill="hold" nodeType="clickEffect">
                                  <p:stCondLst>
                                    <p:cond delay="0"/>
                                  </p:stCondLst>
                                  <p:childTnLst>
                                    <p:set>
                                      <p:cBhvr>
                                        <p:cTn id="24" dur="1000" fill="hold">
                                          <p:stCondLst>
                                            <p:cond delay="0"/>
                                          </p:stCondLst>
                                        </p:cTn>
                                        <p:tgtEl>
                                          <p:spTgt spid="31">
                                            <p:txEl>
                                              <p:pRg st="5" end="5"/>
                                            </p:txEl>
                                          </p:spTgt>
                                        </p:tgtEl>
                                        <p:attrNameLst>
                                          <p:attrName>style.visibility</p:attrName>
                                        </p:attrNameLst>
                                      </p:cBhvr>
                                      <p:to>
                                        <p:strVal val="visible"/>
                                      </p:to>
                                    </p:set>
                                    <p:anim calcmode="lin" valueType="num">
                                      <p:cBhvr additive="base">
                                        <p:cTn id="25" dur="10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28700" y="1257142"/>
            <a:ext cx="16230600" cy="8229600"/>
          </a:xfrm>
          <a:prstGeom prst="rect">
            <a:avLst/>
          </a:prstGeom>
          <a:solidFill>
            <a:srgbClr val="FFFFFF"/>
          </a:solidFill>
        </p:spPr>
        <p:txBody>
          <a:bodyPr/>
          <a:lstStyle/>
          <a:p>
            <a:endParaRPr lang="en-US"/>
          </a:p>
        </p:txBody>
      </p:sp>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2139" y="8343869"/>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82616" y="86484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56572" y="732681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021651" y="7327300"/>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34366" y="7734322"/>
            <a:ext cx="960913" cy="1024229"/>
          </a:xfrm>
          <a:prstGeom prst="rect">
            <a:avLst/>
          </a:prstGeom>
        </p:spPr>
      </p:pic>
      <p:grpSp>
        <p:nvGrpSpPr>
          <p:cNvPr id="25" name="Group 25"/>
          <p:cNvGrpSpPr/>
          <p:nvPr/>
        </p:nvGrpSpPr>
        <p:grpSpPr>
          <a:xfrm>
            <a:off x="0" y="0"/>
            <a:ext cx="1028700" cy="988384"/>
            <a:chOff x="0" y="0"/>
            <a:chExt cx="1371600" cy="1317845"/>
          </a:xfrm>
        </p:grpSpPr>
        <p:pic>
          <p:nvPicPr>
            <p:cNvPr id="26" name="Picture 26"/>
            <p:cNvPicPr>
              <a:picLocks noChangeAspect="1"/>
            </p:cNvPicPr>
            <p:nvPr/>
          </p:nvPicPr>
          <p:blipFill>
            <a:blip r:embed="rId4"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31" name="Text Box 30"/>
          <p:cNvSpPr txBox="1"/>
          <p:nvPr/>
        </p:nvSpPr>
        <p:spPr>
          <a:xfrm>
            <a:off x="1524000" y="2117090"/>
            <a:ext cx="15640050" cy="1614805"/>
          </a:xfrm>
          <a:prstGeom prst="rect">
            <a:avLst/>
          </a:prstGeom>
          <a:noFill/>
        </p:spPr>
        <p:txBody>
          <a:bodyPr wrap="square" rtlCol="0">
            <a:spAutoFit/>
          </a:bodyPr>
          <a:lstStyle/>
          <a:p>
            <a:pPr>
              <a:lnSpc>
                <a:spcPct val="150000"/>
              </a:lnSpc>
            </a:pPr>
            <a:r>
              <a:rPr lang="en-US" altLang="vi-VN" sz="6600">
                <a:solidFill>
                  <a:srgbClr val="FF0000"/>
                </a:solidFill>
                <a:latin typeface="Times New Roman" panose="02020603050405020304" charset="0"/>
                <a:cs typeface="Times New Roman" panose="02020603050405020304" charset="0"/>
                <a:sym typeface="Wingdings" panose="05000000000000000000" charset="0"/>
              </a:rPr>
              <a:t>	</a:t>
            </a:r>
            <a:endParaRPr lang="vi-VN" altLang="en-US" sz="6600">
              <a:latin typeface="Times New Roman" panose="02020603050405020304" charset="0"/>
              <a:cs typeface="Times New Roman" panose="02020603050405020304" charset="0"/>
              <a:sym typeface="Wingdings" panose="05000000000000000000" charset="0"/>
            </a:endParaRPr>
          </a:p>
        </p:txBody>
      </p:sp>
      <p:sp>
        <p:nvSpPr>
          <p:cNvPr id="5" name="Text Box 4"/>
          <p:cNvSpPr txBox="1"/>
          <p:nvPr/>
        </p:nvSpPr>
        <p:spPr>
          <a:xfrm>
            <a:off x="2590800" y="494192"/>
            <a:ext cx="12235815" cy="829945"/>
          </a:xfrm>
          <a:prstGeom prst="rect">
            <a:avLst/>
          </a:prstGeom>
          <a:noFill/>
        </p:spPr>
        <p:txBody>
          <a:bodyPr wrap="square" rtlCol="0">
            <a:prstTxWarp prst="textInflateBottom">
              <a:avLst/>
            </a:prstTxWarp>
            <a:spAutoFit/>
          </a:bodyPr>
          <a:lstStyle/>
          <a:p>
            <a:r>
              <a:rPr lang="en-US" sz="4800" b="1" dirty="0" err="1">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Các</a:t>
            </a:r>
            <a:r>
              <a:rPr lang="en-US" sz="4800" b="1" dirty="0">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 </a:t>
            </a:r>
            <a:r>
              <a:rPr lang="en-US" sz="4800" b="1" dirty="0" err="1">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phương</a:t>
            </a:r>
            <a:r>
              <a:rPr lang="en-US" sz="4800" b="1" dirty="0">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 </a:t>
            </a:r>
            <a:r>
              <a:rPr lang="en-US" sz="4800" b="1" dirty="0" err="1">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thức</a:t>
            </a:r>
            <a:r>
              <a:rPr lang="en-US" sz="4800" b="1" dirty="0">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 </a:t>
            </a:r>
            <a:r>
              <a:rPr lang="en-US" sz="4800" b="1" dirty="0" err="1">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trong</a:t>
            </a:r>
            <a:r>
              <a:rPr lang="en-US" sz="4800" b="1" dirty="0">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 </a:t>
            </a:r>
            <a:r>
              <a:rPr lang="en-US" sz="4800" b="1" dirty="0" err="1">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ArrayList</a:t>
            </a:r>
            <a:endParaRPr lang="en-US" sz="4800" b="1" dirty="0">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endParaRPr>
          </a:p>
        </p:txBody>
      </p:sp>
      <p:graphicFrame>
        <p:nvGraphicFramePr>
          <p:cNvPr id="7" name="Table 6"/>
          <p:cNvGraphicFramePr/>
          <p:nvPr>
            <p:extLst>
              <p:ext uri="{D42A27DB-BD31-4B8C-83A1-F6EECF244321}">
                <p14:modId xmlns:p14="http://schemas.microsoft.com/office/powerpoint/2010/main" val="3694938858"/>
              </p:ext>
            </p:extLst>
          </p:nvPr>
        </p:nvGraphicFramePr>
        <p:xfrm>
          <a:off x="2103561" y="2426361"/>
          <a:ext cx="14783435" cy="6387682"/>
        </p:xfrm>
        <a:graphic>
          <a:graphicData uri="http://schemas.openxmlformats.org/drawingml/2006/table">
            <a:tbl>
              <a:tblPr firstRow="1" bandRow="1">
                <a:tableStyleId>{5940675A-B579-460E-94D1-54222C63F5DA}</a:tableStyleId>
              </a:tblPr>
              <a:tblGrid>
                <a:gridCol w="5427345">
                  <a:extLst>
                    <a:ext uri="{9D8B030D-6E8A-4147-A177-3AD203B41FA5}">
                      <a16:colId xmlns:a16="http://schemas.microsoft.com/office/drawing/2014/main" val="20000"/>
                    </a:ext>
                  </a:extLst>
                </a:gridCol>
                <a:gridCol w="9356090">
                  <a:extLst>
                    <a:ext uri="{9D8B030D-6E8A-4147-A177-3AD203B41FA5}">
                      <a16:colId xmlns:a16="http://schemas.microsoft.com/office/drawing/2014/main" val="20001"/>
                    </a:ext>
                  </a:extLst>
                </a:gridCol>
              </a:tblGrid>
              <a:tr h="1600200">
                <a:tc>
                  <a:txBody>
                    <a:bodyPr/>
                    <a:lstStyle/>
                    <a:p>
                      <a:pPr indent="0">
                        <a:buNone/>
                      </a:pPr>
                      <a:r>
                        <a:rPr lang="en-US" sz="3600" b="0" dirty="0">
                          <a:solidFill>
                            <a:srgbClr val="484848"/>
                          </a:solidFill>
                          <a:latin typeface="Times New Roman" panose="02020603050405020304" charset="0"/>
                          <a:cs typeface="Times New Roman" panose="02020603050405020304" charset="0"/>
                        </a:rPr>
                        <a:t>Add()</a:t>
                      </a: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3600" b="0" dirty="0" err="1">
                          <a:solidFill>
                            <a:srgbClr val="484848"/>
                          </a:solidFill>
                          <a:latin typeface="Times New Roman" panose="02020603050405020304" charset="0"/>
                          <a:cs typeface="Times New Roman" panose="02020603050405020304" charset="0"/>
                        </a:rPr>
                        <a:t>Phương</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thức</a:t>
                      </a:r>
                      <a:r>
                        <a:rPr lang="en-US" sz="3600" b="0" dirty="0">
                          <a:solidFill>
                            <a:srgbClr val="484848"/>
                          </a:solidFill>
                          <a:latin typeface="Times New Roman" panose="02020603050405020304" charset="0"/>
                          <a:cs typeface="Times New Roman" panose="02020603050405020304" charset="0"/>
                        </a:rPr>
                        <a:t> Add () </a:t>
                      </a:r>
                      <a:r>
                        <a:rPr lang="en-US" sz="3600" b="0" dirty="0" err="1">
                          <a:solidFill>
                            <a:srgbClr val="484848"/>
                          </a:solidFill>
                          <a:latin typeface="Times New Roman" panose="02020603050405020304" charset="0"/>
                          <a:cs typeface="Times New Roman" panose="02020603050405020304" charset="0"/>
                        </a:rPr>
                        <a:t>thêm</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các</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phần</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tử</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đơn</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lẻ</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vào</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cuối</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ArrayList</a:t>
                      </a:r>
                      <a:r>
                        <a:rPr lang="en-US" sz="3600" b="0" dirty="0">
                          <a:solidFill>
                            <a:srgbClr val="484848"/>
                          </a:solidFill>
                          <a:latin typeface="Times New Roman" panose="02020603050405020304" charset="0"/>
                          <a:cs typeface="Times New Roman" panose="02020603050405020304" charset="0"/>
                        </a:rPr>
                        <a:t>.</a:t>
                      </a: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1433768">
                <a:tc>
                  <a:txBody>
                    <a:bodyPr/>
                    <a:lstStyle/>
                    <a:p>
                      <a:pPr indent="0">
                        <a:buNone/>
                      </a:pPr>
                      <a:r>
                        <a:rPr lang="en-US" sz="3600" b="0" dirty="0">
                          <a:solidFill>
                            <a:srgbClr val="484848"/>
                          </a:solidFill>
                          <a:latin typeface="Times New Roman" panose="02020603050405020304" charset="0"/>
                          <a:cs typeface="Times New Roman" panose="02020603050405020304" charset="0"/>
                        </a:rPr>
                        <a:t>Insert()</a:t>
                      </a: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3600" b="0" dirty="0" err="1">
                          <a:solidFill>
                            <a:srgbClr val="484848"/>
                          </a:solidFill>
                          <a:latin typeface="Times New Roman" panose="02020603050405020304" charset="0"/>
                          <a:cs typeface="Times New Roman" panose="02020603050405020304" charset="0"/>
                        </a:rPr>
                        <a:t>Phương</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thức</a:t>
                      </a:r>
                      <a:r>
                        <a:rPr lang="en-US" sz="3600" b="0" dirty="0">
                          <a:solidFill>
                            <a:srgbClr val="484848"/>
                          </a:solidFill>
                          <a:latin typeface="Times New Roman" panose="02020603050405020304" charset="0"/>
                          <a:cs typeface="Times New Roman" panose="02020603050405020304" charset="0"/>
                        </a:rPr>
                        <a:t> Insert () </a:t>
                      </a:r>
                      <a:r>
                        <a:rPr lang="en-US" sz="3600" b="0" dirty="0" err="1">
                          <a:solidFill>
                            <a:srgbClr val="484848"/>
                          </a:solidFill>
                          <a:latin typeface="Times New Roman" panose="02020603050405020304" charset="0"/>
                          <a:cs typeface="Times New Roman" panose="02020603050405020304" charset="0"/>
                        </a:rPr>
                        <a:t>chèn</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một</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phần</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tử</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duy</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nhất</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tại</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vị</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trí</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được</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chỉ</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định</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trong</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ArrayList</a:t>
                      </a:r>
                      <a:r>
                        <a:rPr lang="en-US" sz="3600" b="0" dirty="0">
                          <a:solidFill>
                            <a:srgbClr val="484848"/>
                          </a:solidFill>
                          <a:latin typeface="Times New Roman" panose="02020603050405020304" charset="0"/>
                          <a:cs typeface="Times New Roman" panose="02020603050405020304" charset="0"/>
                        </a:rPr>
                        <a:t>.</a:t>
                      </a: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1310281">
                <a:tc>
                  <a:txBody>
                    <a:bodyPr/>
                    <a:lstStyle/>
                    <a:p>
                      <a:pPr indent="0">
                        <a:buNone/>
                      </a:pPr>
                      <a:r>
                        <a:rPr lang="en-US" sz="3600" b="0" dirty="0">
                          <a:solidFill>
                            <a:srgbClr val="484848"/>
                          </a:solidFill>
                          <a:latin typeface="Times New Roman" panose="02020603050405020304" charset="0"/>
                          <a:cs typeface="Times New Roman" panose="02020603050405020304" charset="0"/>
                        </a:rPr>
                        <a:t>Remove()</a:t>
                      </a: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lgn="ctr">
                      <a:solidFill>
                        <a:srgbClr val="DCE3EB"/>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en-US" sz="3600" b="0" dirty="0" err="1">
                          <a:solidFill>
                            <a:srgbClr val="484848"/>
                          </a:solidFill>
                          <a:latin typeface="Times New Roman" panose="02020603050405020304" charset="0"/>
                          <a:cs typeface="Times New Roman" panose="02020603050405020304" charset="0"/>
                        </a:rPr>
                        <a:t>Phương</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thức</a:t>
                      </a:r>
                      <a:r>
                        <a:rPr lang="en-US" sz="3600" b="0" dirty="0">
                          <a:solidFill>
                            <a:srgbClr val="484848"/>
                          </a:solidFill>
                          <a:latin typeface="Times New Roman" panose="02020603050405020304" charset="0"/>
                          <a:cs typeface="Times New Roman" panose="02020603050405020304" charset="0"/>
                        </a:rPr>
                        <a:t> Remove () </a:t>
                      </a:r>
                      <a:r>
                        <a:rPr lang="en-US" sz="3600" b="0" dirty="0" err="1">
                          <a:solidFill>
                            <a:srgbClr val="484848"/>
                          </a:solidFill>
                          <a:latin typeface="Times New Roman" panose="02020603050405020304" charset="0"/>
                          <a:cs typeface="Times New Roman" panose="02020603050405020304" charset="0"/>
                        </a:rPr>
                        <a:t>loại</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bỏ</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phần</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tử</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được</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chỉ</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định</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khỏi</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ArrayList</a:t>
                      </a:r>
                      <a:r>
                        <a:rPr lang="en-US" sz="3600" b="0" dirty="0">
                          <a:solidFill>
                            <a:srgbClr val="484848"/>
                          </a:solidFill>
                          <a:latin typeface="Times New Roman" panose="02020603050405020304" charset="0"/>
                          <a:cs typeface="Times New Roman" panose="02020603050405020304" charset="0"/>
                        </a:rPr>
                        <a:t>.</a:t>
                      </a: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lgn="ctr">
                      <a:solidFill>
                        <a:srgbClr val="DCE3EB"/>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2043433">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3600" b="0" dirty="0" err="1">
                          <a:solidFill>
                            <a:srgbClr val="484848"/>
                          </a:solidFill>
                          <a:latin typeface="Times New Roman" panose="02020603050405020304" charset="0"/>
                          <a:cs typeface="Times New Roman" panose="02020603050405020304" charset="0"/>
                        </a:rPr>
                        <a:t>RemoveAt</a:t>
                      </a:r>
                      <a:r>
                        <a:rPr lang="en-US" sz="3600" b="0" dirty="0">
                          <a:solidFill>
                            <a:srgbClr val="484848"/>
                          </a:solidFill>
                          <a:latin typeface="Times New Roman" panose="02020603050405020304" charset="0"/>
                          <a:cs typeface="Times New Roman" panose="02020603050405020304" charset="0"/>
                        </a:rPr>
                        <a:t>()</a:t>
                      </a: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p>
                      <a:pPr indent="0">
                        <a:buNone/>
                      </a:pP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lgn="ctr">
                      <a:solidFill>
                        <a:srgbClr val="DCE3EB"/>
                      </a:solidFill>
                      <a:prstDash val="solid"/>
                      <a:roun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3600" b="0" dirty="0" err="1">
                          <a:solidFill>
                            <a:srgbClr val="484848"/>
                          </a:solidFill>
                          <a:latin typeface="Times New Roman" panose="02020603050405020304" charset="0"/>
                          <a:cs typeface="Times New Roman" panose="02020603050405020304" charset="0"/>
                        </a:rPr>
                        <a:t>Loại</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bỏ</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phần</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tử</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tại</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vị</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trí</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được</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chỉ</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định</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khỏi</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ArrayList</a:t>
                      </a:r>
                      <a:r>
                        <a:rPr lang="en-US" sz="3600" b="0" dirty="0">
                          <a:solidFill>
                            <a:srgbClr val="484848"/>
                          </a:solidFill>
                          <a:latin typeface="Times New Roman" panose="02020603050405020304" charset="0"/>
                          <a:cs typeface="Times New Roman" panose="02020603050405020304" charset="0"/>
                        </a:rPr>
                        <a:t>.</a:t>
                      </a: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p>
                      <a:pPr indent="0" algn="ctr">
                        <a:buNone/>
                      </a:pP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lgn="ctr">
                      <a:solidFill>
                        <a:srgbClr val="DCE3EB"/>
                      </a:solidFill>
                      <a:prstDash val="solid"/>
                      <a:roun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1415955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31">
                                            <p:txEl>
                                              <p:pRg st="0" end="0"/>
                                            </p:txEl>
                                          </p:spTgt>
                                        </p:tgtEl>
                                        <p:attrNameLst>
                                          <p:attrName>style.visibility</p:attrName>
                                        </p:attrNameLst>
                                      </p:cBhvr>
                                      <p:to>
                                        <p:strVal val="visible"/>
                                      </p:to>
                                    </p:set>
                                    <p:anim calcmode="lin" valueType="num">
                                      <p:cBhvr additive="base">
                                        <p:cTn id="7"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28700" y="1193120"/>
            <a:ext cx="16230600" cy="8229600"/>
          </a:xfrm>
          <a:prstGeom prst="rect">
            <a:avLst/>
          </a:prstGeom>
          <a:solidFill>
            <a:srgbClr val="FFFFFF"/>
          </a:solidFill>
        </p:spPr>
        <p:txBody>
          <a:bodyPr/>
          <a:lstStyle/>
          <a:p>
            <a:endParaRPr lang="en-US"/>
          </a:p>
        </p:txBody>
      </p:sp>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92139" y="8343869"/>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82616" y="86484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56572" y="732681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021651" y="7327300"/>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34366" y="7734322"/>
            <a:ext cx="960913" cy="1024229"/>
          </a:xfrm>
          <a:prstGeom prst="rect">
            <a:avLst/>
          </a:prstGeom>
        </p:spPr>
      </p:pic>
      <p:grpSp>
        <p:nvGrpSpPr>
          <p:cNvPr id="25" name="Group 25"/>
          <p:cNvGrpSpPr/>
          <p:nvPr/>
        </p:nvGrpSpPr>
        <p:grpSpPr>
          <a:xfrm>
            <a:off x="0" y="0"/>
            <a:ext cx="1028700" cy="988384"/>
            <a:chOff x="0" y="0"/>
            <a:chExt cx="1371600" cy="1317845"/>
          </a:xfrm>
        </p:grpSpPr>
        <p:pic>
          <p:nvPicPr>
            <p:cNvPr id="26" name="Picture 26"/>
            <p:cNvPicPr>
              <a:picLocks noChangeAspect="1"/>
            </p:cNvPicPr>
            <p:nvPr/>
          </p:nvPicPr>
          <p:blipFill>
            <a:blip r:embed="rId4"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31" name="Text Box 30"/>
          <p:cNvSpPr txBox="1"/>
          <p:nvPr/>
        </p:nvSpPr>
        <p:spPr>
          <a:xfrm>
            <a:off x="1524000" y="2117090"/>
            <a:ext cx="15640050" cy="1614805"/>
          </a:xfrm>
          <a:prstGeom prst="rect">
            <a:avLst/>
          </a:prstGeom>
          <a:noFill/>
        </p:spPr>
        <p:txBody>
          <a:bodyPr wrap="square" rtlCol="0">
            <a:spAutoFit/>
          </a:bodyPr>
          <a:lstStyle/>
          <a:p>
            <a:pPr>
              <a:lnSpc>
                <a:spcPct val="150000"/>
              </a:lnSpc>
            </a:pPr>
            <a:r>
              <a:rPr lang="en-US" altLang="vi-VN" sz="6600">
                <a:solidFill>
                  <a:srgbClr val="FF0000"/>
                </a:solidFill>
                <a:latin typeface="Times New Roman" panose="02020603050405020304" charset="0"/>
                <a:cs typeface="Times New Roman" panose="02020603050405020304" charset="0"/>
                <a:sym typeface="Wingdings" panose="05000000000000000000" charset="0"/>
              </a:rPr>
              <a:t>	</a:t>
            </a:r>
            <a:endParaRPr lang="vi-VN" altLang="en-US" sz="6600">
              <a:latin typeface="Times New Roman" panose="02020603050405020304" charset="0"/>
              <a:cs typeface="Times New Roman" panose="02020603050405020304" charset="0"/>
              <a:sym typeface="Wingdings" panose="05000000000000000000" charset="0"/>
            </a:endParaRPr>
          </a:p>
        </p:txBody>
      </p:sp>
      <p:sp>
        <p:nvSpPr>
          <p:cNvPr id="5" name="Text Box 4"/>
          <p:cNvSpPr txBox="1"/>
          <p:nvPr/>
        </p:nvSpPr>
        <p:spPr>
          <a:xfrm>
            <a:off x="3156324" y="344409"/>
            <a:ext cx="12235815" cy="829945"/>
          </a:xfrm>
          <a:prstGeom prst="rect">
            <a:avLst/>
          </a:prstGeom>
          <a:noFill/>
        </p:spPr>
        <p:txBody>
          <a:bodyPr wrap="square" rtlCol="0">
            <a:prstTxWarp prst="textWave2">
              <a:avLst/>
            </a:prstTxWarp>
            <a:spAutoFit/>
          </a:bodyPr>
          <a:lstStyle/>
          <a:p>
            <a:pPr lvl="1"/>
            <a:r>
              <a:rPr lang="en-US" sz="4800" b="1" dirty="0" err="1">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Các</a:t>
            </a:r>
            <a:r>
              <a:rPr lang="en-US" sz="4800" b="1" dirty="0">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 </a:t>
            </a:r>
            <a:r>
              <a:rPr lang="en-US" sz="4800" b="1" dirty="0" err="1">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phương</a:t>
            </a:r>
            <a:r>
              <a:rPr lang="en-US" sz="4800" b="1" dirty="0">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 </a:t>
            </a:r>
            <a:r>
              <a:rPr lang="en-US" sz="4800" b="1" dirty="0" err="1">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thức</a:t>
            </a:r>
            <a:r>
              <a:rPr lang="en-US" sz="4800" b="1" dirty="0">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 </a:t>
            </a:r>
            <a:r>
              <a:rPr lang="en-US" sz="4800" b="1" dirty="0" err="1">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trong</a:t>
            </a:r>
            <a:r>
              <a:rPr lang="en-US" sz="4800" b="1" dirty="0">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 </a:t>
            </a:r>
            <a:r>
              <a:rPr lang="en-US" sz="4800" b="1" dirty="0" err="1">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rPr>
              <a:t>ArrayList</a:t>
            </a:r>
            <a:endParaRPr lang="en-US" sz="4800" b="1" dirty="0">
              <a:ln w="22225">
                <a:solidFill>
                  <a:schemeClr val="accent2"/>
                </a:solidFill>
                <a:prstDash val="solid"/>
              </a:ln>
              <a:solidFill>
                <a:schemeClr val="accent2">
                  <a:lumMod val="40000"/>
                  <a:lumOff val="60000"/>
                </a:schemeClr>
              </a:solidFill>
              <a:latin typeface="Times New Roman" panose="02020603050405020304" charset="0"/>
              <a:cs typeface="Times New Roman" panose="02020603050405020304" charset="0"/>
            </a:endParaRPr>
          </a:p>
        </p:txBody>
      </p:sp>
      <p:graphicFrame>
        <p:nvGraphicFramePr>
          <p:cNvPr id="4" name="Table 3"/>
          <p:cNvGraphicFramePr/>
          <p:nvPr>
            <p:extLst>
              <p:ext uri="{D42A27DB-BD31-4B8C-83A1-F6EECF244321}">
                <p14:modId xmlns:p14="http://schemas.microsoft.com/office/powerpoint/2010/main" val="3649425798"/>
              </p:ext>
            </p:extLst>
          </p:nvPr>
        </p:nvGraphicFramePr>
        <p:xfrm>
          <a:off x="1371600" y="2019300"/>
          <a:ext cx="14843125" cy="5570855"/>
        </p:xfrm>
        <a:graphic>
          <a:graphicData uri="http://schemas.openxmlformats.org/drawingml/2006/table">
            <a:tbl>
              <a:tblPr firstRow="1" bandRow="1">
                <a:tableStyleId>{5940675A-B579-460E-94D1-54222C63F5DA}</a:tableStyleId>
              </a:tblPr>
              <a:tblGrid>
                <a:gridCol w="2367127">
                  <a:extLst>
                    <a:ext uri="{9D8B030D-6E8A-4147-A177-3AD203B41FA5}">
                      <a16:colId xmlns:a16="http://schemas.microsoft.com/office/drawing/2014/main" val="20000"/>
                    </a:ext>
                  </a:extLst>
                </a:gridCol>
                <a:gridCol w="12475998">
                  <a:extLst>
                    <a:ext uri="{9D8B030D-6E8A-4147-A177-3AD203B41FA5}">
                      <a16:colId xmlns:a16="http://schemas.microsoft.com/office/drawing/2014/main" val="20001"/>
                    </a:ext>
                  </a:extLst>
                </a:gridCol>
              </a:tblGrid>
              <a:tr h="1037590">
                <a:tc>
                  <a:txBody>
                    <a:bodyPr/>
                    <a:lstStyle/>
                    <a:p>
                      <a:pPr indent="0">
                        <a:buNone/>
                      </a:pPr>
                      <a:r>
                        <a:rPr lang="en-US" sz="3600" b="0">
                          <a:solidFill>
                            <a:srgbClr val="484848"/>
                          </a:solidFill>
                          <a:latin typeface="Times New Roman" panose="02020603050405020304" charset="0"/>
                          <a:cs typeface="Times New Roman" panose="02020603050405020304" charset="0"/>
                        </a:rPr>
                        <a:t>Sort()</a:t>
                      </a:r>
                      <a:endParaRPr lang="en-US" sz="3600" b="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lgn="ctr">
                      <a:solidFill>
                        <a:srgbClr val="DCE3EB"/>
                      </a:solidFill>
                      <a:prstDash val="solid"/>
                      <a:roun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3600" b="0" dirty="0" err="1">
                          <a:solidFill>
                            <a:srgbClr val="484848"/>
                          </a:solidFill>
                          <a:latin typeface="Times New Roman" panose="02020603050405020304" charset="0"/>
                          <a:cs typeface="Times New Roman" panose="02020603050405020304" charset="0"/>
                        </a:rPr>
                        <a:t>Sắp</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xếp</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toàn</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bộ</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các</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phần</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tử</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của</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ArrayList</a:t>
                      </a:r>
                      <a:r>
                        <a:rPr lang="en-US" sz="3600" b="0" dirty="0">
                          <a:solidFill>
                            <a:srgbClr val="484848"/>
                          </a:solidFill>
                          <a:latin typeface="Times New Roman" panose="02020603050405020304" charset="0"/>
                          <a:cs typeface="Times New Roman" panose="02020603050405020304" charset="0"/>
                        </a:rPr>
                        <a:t>.</a:t>
                      </a: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lgn="ctr">
                      <a:solidFill>
                        <a:srgbClr val="DCE3EB"/>
                      </a:solidFill>
                      <a:prstDash val="solid"/>
                      <a:roun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1515745">
                <a:tc>
                  <a:txBody>
                    <a:bodyPr/>
                    <a:lstStyle/>
                    <a:p>
                      <a:pPr indent="0">
                        <a:buNone/>
                      </a:pPr>
                      <a:r>
                        <a:rPr lang="en-US" sz="3600" b="0">
                          <a:solidFill>
                            <a:srgbClr val="484848"/>
                          </a:solidFill>
                          <a:latin typeface="Times New Roman" panose="02020603050405020304" charset="0"/>
                          <a:cs typeface="Times New Roman" panose="02020603050405020304" charset="0"/>
                        </a:rPr>
                        <a:t>Reverse()</a:t>
                      </a:r>
                      <a:endParaRPr lang="en-US" sz="3600" b="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3600" b="0">
                          <a:solidFill>
                            <a:srgbClr val="484848"/>
                          </a:solidFill>
                          <a:latin typeface="Times New Roman" panose="02020603050405020304" charset="0"/>
                          <a:cs typeface="Times New Roman" panose="02020603050405020304" charset="0"/>
                        </a:rPr>
                        <a:t>Đảo ngược thứ tự của các phần tử trong toàn bộ ArrayList.</a:t>
                      </a:r>
                      <a:endParaRPr lang="en-US" sz="3600" b="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1820545">
                <a:tc>
                  <a:txBody>
                    <a:bodyPr/>
                    <a:lstStyle/>
                    <a:p>
                      <a:pPr indent="0">
                        <a:buNone/>
                      </a:pPr>
                      <a:r>
                        <a:rPr lang="en-US" sz="3600" b="0">
                          <a:solidFill>
                            <a:srgbClr val="484848"/>
                          </a:solidFill>
                          <a:latin typeface="Times New Roman" panose="02020603050405020304" charset="0"/>
                          <a:cs typeface="Times New Roman" panose="02020603050405020304" charset="0"/>
                        </a:rPr>
                        <a:t>Contains()</a:t>
                      </a:r>
                      <a:endParaRPr lang="en-US" sz="3600" b="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3600" b="0">
                          <a:solidFill>
                            <a:srgbClr val="484848"/>
                          </a:solidFill>
                          <a:latin typeface="Times New Roman" panose="02020603050405020304" charset="0"/>
                          <a:cs typeface="Times New Roman" panose="02020603050405020304" charset="0"/>
                        </a:rPr>
                        <a:t>Kiểm tra xem phần tử được chỉ định có tồn tại trong ArrayList hay không. Trả về true nếu tồn tại, ngược lại là false.</a:t>
                      </a:r>
                      <a:endParaRPr lang="en-US" sz="3600" b="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1196975">
                <a:tc>
                  <a:txBody>
                    <a:bodyPr/>
                    <a:lstStyle/>
                    <a:p>
                      <a:pPr indent="0">
                        <a:buNone/>
                      </a:pPr>
                      <a:r>
                        <a:rPr lang="en-US" sz="3600" b="0">
                          <a:solidFill>
                            <a:srgbClr val="484848"/>
                          </a:solidFill>
                          <a:latin typeface="Times New Roman" panose="02020603050405020304" charset="0"/>
                          <a:cs typeface="Times New Roman" panose="02020603050405020304" charset="0"/>
                        </a:rPr>
                        <a:t>Clear()</a:t>
                      </a:r>
                      <a:endParaRPr lang="en-US" sz="3600" b="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3600" b="0" dirty="0" err="1">
                          <a:solidFill>
                            <a:srgbClr val="484848"/>
                          </a:solidFill>
                          <a:latin typeface="Times New Roman" panose="02020603050405020304" charset="0"/>
                          <a:cs typeface="Times New Roman" panose="02020603050405020304" charset="0"/>
                        </a:rPr>
                        <a:t>Loại</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bỏ</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tất</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cả</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các</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phần</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tử</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trong</a:t>
                      </a:r>
                      <a:r>
                        <a:rPr lang="en-US" sz="3600" b="0" dirty="0">
                          <a:solidFill>
                            <a:srgbClr val="484848"/>
                          </a:solidFill>
                          <a:latin typeface="Times New Roman" panose="02020603050405020304" charset="0"/>
                          <a:cs typeface="Times New Roman" panose="02020603050405020304" charset="0"/>
                        </a:rPr>
                        <a:t> </a:t>
                      </a:r>
                      <a:r>
                        <a:rPr lang="en-US" sz="3600" b="0" dirty="0" err="1">
                          <a:solidFill>
                            <a:srgbClr val="484848"/>
                          </a:solidFill>
                          <a:latin typeface="Times New Roman" panose="02020603050405020304" charset="0"/>
                          <a:cs typeface="Times New Roman" panose="02020603050405020304" charset="0"/>
                        </a:rPr>
                        <a:t>ArrayList</a:t>
                      </a:r>
                      <a:r>
                        <a:rPr lang="en-US" sz="3600" b="0" dirty="0">
                          <a:solidFill>
                            <a:srgbClr val="484848"/>
                          </a:solidFill>
                          <a:latin typeface="Times New Roman" panose="02020603050405020304" charset="0"/>
                          <a:cs typeface="Times New Roman" panose="02020603050405020304" charset="0"/>
                        </a:rPr>
                        <a:t>.</a:t>
                      </a:r>
                      <a:endParaRPr lang="en-US" sz="3600" b="0" dirty="0">
                        <a:solidFill>
                          <a:srgbClr val="484848"/>
                        </a:solidFill>
                        <a:latin typeface="Times New Roman" panose="02020603050405020304" charset="0"/>
                        <a:ea typeface="Times New Roman" panose="02020603050405020304" charset="0"/>
                        <a:cs typeface="Times New Roman" panose="02020603050405020304" charset="0"/>
                      </a:endParaRPr>
                    </a:p>
                  </a:txBody>
                  <a:tcPr marL="66675" marR="66675" marT="47625" marB="47625">
                    <a:lnL w="12700" cap="flat" cmpd="sng">
                      <a:solidFill>
                        <a:srgbClr val="DCE3EB"/>
                      </a:solidFill>
                      <a:prstDash val="solid"/>
                      <a:headEnd type="none" w="med" len="med"/>
                      <a:tailEnd type="none" w="med" len="med"/>
                    </a:lnL>
                    <a:lnR w="12700" cap="flat" cmpd="sng">
                      <a:solidFill>
                        <a:srgbClr val="DCE3EB"/>
                      </a:solidFill>
                      <a:prstDash val="solid"/>
                      <a:headEnd type="none" w="med" len="med"/>
                      <a:tailEnd type="none" w="med" len="med"/>
                    </a:lnR>
                    <a:lnT w="12700" cap="flat" cmpd="sng">
                      <a:solidFill>
                        <a:srgbClr val="DCE3EB"/>
                      </a:solidFill>
                      <a:prstDash val="solid"/>
                      <a:headEnd type="none" w="med" len="med"/>
                      <a:tailEnd type="none" w="med" len="med"/>
                    </a:lnT>
                    <a:lnB w="12700" cap="flat" cmpd="sng">
                      <a:solidFill>
                        <a:srgbClr val="DCE3EB"/>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31">
                                            <p:txEl>
                                              <p:pRg st="0" end="0"/>
                                            </p:txEl>
                                          </p:spTgt>
                                        </p:tgtEl>
                                        <p:attrNameLst>
                                          <p:attrName>style.visibility</p:attrName>
                                        </p:attrNameLst>
                                      </p:cBhvr>
                                      <p:to>
                                        <p:strVal val="visible"/>
                                      </p:to>
                                    </p:set>
                                    <p:anim calcmode="lin" valueType="num">
                                      <p:cBhvr additive="base">
                                        <p:cTn id="7"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1529A17-6F52-4182-85E8-FC516419EBFF}"/>
              </a:ext>
            </a:extLst>
          </p:cNvPr>
          <p:cNvGraphicFramePr/>
          <p:nvPr>
            <p:extLst>
              <p:ext uri="{D42A27DB-BD31-4B8C-83A1-F6EECF244321}">
                <p14:modId xmlns:p14="http://schemas.microsoft.com/office/powerpoint/2010/main" val="561957001"/>
              </p:ext>
            </p:extLst>
          </p:nvPr>
        </p:nvGraphicFramePr>
        <p:xfrm>
          <a:off x="3048000" y="1079500"/>
          <a:ext cx="121920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33BB921-2515-4FB7-9908-CED18F98DA62}"/>
              </a:ext>
            </a:extLst>
          </p:cNvPr>
          <p:cNvSpPr txBox="1"/>
          <p:nvPr/>
        </p:nvSpPr>
        <p:spPr>
          <a:xfrm>
            <a:off x="4724400" y="5905500"/>
            <a:ext cx="3886200" cy="3385542"/>
          </a:xfrm>
          <a:prstGeom prst="rect">
            <a:avLst/>
          </a:prstGeom>
          <a:noFill/>
        </p:spPr>
        <p:txBody>
          <a:bodyPr wrap="square" rtlCol="0">
            <a:spAutoFit/>
          </a:bodyPr>
          <a:lstStyle/>
          <a:p>
            <a:r>
              <a:rPr lang="en-US" sz="4900" dirty="0" err="1">
                <a:solidFill>
                  <a:prstClr val="black">
                    <a:hueOff val="0"/>
                    <a:satOff val="0"/>
                    <a:lumOff val="0"/>
                    <a:alphaOff val="0"/>
                  </a:prstClr>
                </a:solidFill>
                <a:latin typeface="Times New Roman" panose="02020603050405020304" pitchFamily="18" charset="0"/>
                <a:cs typeface="Times New Roman" panose="02020603050405020304" pitchFamily="18" charset="0"/>
              </a:rPr>
              <a:t>Giới</a:t>
            </a:r>
            <a:r>
              <a:rPr lang="en-US" sz="4900" dirty="0">
                <a:solidFill>
                  <a:prstClr val="black">
                    <a:hueOff val="0"/>
                    <a:satOff val="0"/>
                    <a:lumOff val="0"/>
                    <a:alphaOff val="0"/>
                  </a:prstClr>
                </a:solidFill>
                <a:latin typeface="Times New Roman" panose="02020603050405020304" pitchFamily="18" charset="0"/>
                <a:cs typeface="Times New Roman" panose="02020603050405020304" pitchFamily="18" charset="0"/>
              </a:rPr>
              <a:t> </a:t>
            </a:r>
            <a:r>
              <a:rPr lang="en-US" sz="4900" dirty="0" err="1">
                <a:solidFill>
                  <a:prstClr val="black">
                    <a:hueOff val="0"/>
                    <a:satOff val="0"/>
                    <a:lumOff val="0"/>
                    <a:alphaOff val="0"/>
                  </a:prstClr>
                </a:solidFill>
                <a:latin typeface="Times New Roman" panose="02020603050405020304" pitchFamily="18" charset="0"/>
                <a:cs typeface="Times New Roman" panose="02020603050405020304" pitchFamily="18" charset="0"/>
              </a:rPr>
              <a:t>thiệu</a:t>
            </a:r>
            <a:r>
              <a:rPr lang="en-US" sz="4900" dirty="0">
                <a:solidFill>
                  <a:prstClr val="black">
                    <a:hueOff val="0"/>
                    <a:satOff val="0"/>
                    <a:lumOff val="0"/>
                    <a:alphaOff val="0"/>
                  </a:prstClr>
                </a:solidFill>
                <a:latin typeface="Times New Roman" panose="02020603050405020304" pitchFamily="18" charset="0"/>
                <a:cs typeface="Times New Roman" panose="02020603050405020304" pitchFamily="18" charset="0"/>
              </a:rPr>
              <a:t> </a:t>
            </a:r>
            <a:r>
              <a:rPr lang="en-US" sz="4900" dirty="0" err="1">
                <a:solidFill>
                  <a:prstClr val="black">
                    <a:hueOff val="0"/>
                    <a:satOff val="0"/>
                    <a:lumOff val="0"/>
                    <a:alphaOff val="0"/>
                  </a:prstClr>
                </a:solidFill>
                <a:latin typeface="Times New Roman" panose="02020603050405020304" pitchFamily="18" charset="0"/>
                <a:cs typeface="Times New Roman" panose="02020603050405020304" pitchFamily="18" charset="0"/>
              </a:rPr>
              <a:t>bài</a:t>
            </a:r>
            <a:r>
              <a:rPr lang="vi-VN" sz="4900" dirty="0">
                <a:solidFill>
                  <a:prstClr val="black">
                    <a:hueOff val="0"/>
                    <a:satOff val="0"/>
                    <a:lumOff val="0"/>
                    <a:alphaOff val="0"/>
                  </a:prstClr>
                </a:solidFill>
                <a:latin typeface="Times New Roman" panose="02020603050405020304" pitchFamily="18" charset="0"/>
                <a:cs typeface="Times New Roman" panose="02020603050405020304" pitchFamily="18" charset="0"/>
              </a:rPr>
              <a:t> toán Quản lý Sách trong thư viện.</a:t>
            </a:r>
            <a:endParaRPr lang="en-US" sz="4900" dirty="0">
              <a:solidFill>
                <a:prstClr val="black">
                  <a:hueOff val="0"/>
                  <a:satOff val="0"/>
                  <a:lumOff val="0"/>
                  <a:alphaOff val="0"/>
                </a:prstClr>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5395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9"/>
          <p:cNvPicPr>
            <a:picLocks noChangeAspect="1"/>
          </p:cNvPicPr>
          <p:nvPr/>
        </p:nvPicPr>
        <p:blipFill>
          <a:blip r:embed="rId2" cstate="print">
            <a:extLst>
              <a:ext uri="{28A0092B-C50C-407E-A947-70E740481C1C}">
                <a14:useLocalDpi xmlns:a14="http://schemas.microsoft.com/office/drawing/2010/main" val="0"/>
              </a:ext>
            </a:extLst>
          </a:blip>
          <a:srcRect t="454" b="454"/>
          <a:stretch>
            <a:fillRect/>
          </a:stretch>
        </p:blipFill>
        <p:spPr>
          <a:xfrm>
            <a:off x="7696200" y="10020300"/>
            <a:ext cx="739140" cy="709930"/>
          </a:xfrm>
          <a:prstGeom prst="rect">
            <a:avLst/>
          </a:prstGeom>
        </p:spPr>
      </p:pic>
      <p:sp>
        <p:nvSpPr>
          <p:cNvPr id="21" name="TextBox 21"/>
          <p:cNvSpPr txBox="1"/>
          <p:nvPr/>
        </p:nvSpPr>
        <p:spPr>
          <a:xfrm>
            <a:off x="2834046" y="647700"/>
            <a:ext cx="12619908" cy="1208532"/>
          </a:xfrm>
          <a:prstGeom prst="rect">
            <a:avLst/>
          </a:prstGeom>
        </p:spPr>
        <p:txBody>
          <a:bodyPr lIns="0" tIns="0" rIns="0" bIns="0" rtlCol="0" anchor="t">
            <a:spAutoFit/>
          </a:bodyPr>
          <a:lstStyle/>
          <a:p>
            <a:pPr marL="0" lvl="0" indent="0" algn="ctr">
              <a:lnSpc>
                <a:spcPts val="9205"/>
              </a:lnSpc>
            </a:pPr>
            <a:r>
              <a:rPr lang="en-US" sz="8850">
                <a:solidFill>
                  <a:srgbClr val="141414"/>
                </a:solidFill>
                <a:latin typeface="ไอติม" panose="00000500000000000000"/>
              </a:rPr>
              <a:t>NỘI DUNG</a:t>
            </a:r>
          </a:p>
        </p:txBody>
      </p:sp>
      <p:grpSp>
        <p:nvGrpSpPr>
          <p:cNvPr id="28" name="Group 27"/>
          <p:cNvGrpSpPr/>
          <p:nvPr/>
        </p:nvGrpSpPr>
        <p:grpSpPr>
          <a:xfrm>
            <a:off x="1393595" y="2705100"/>
            <a:ext cx="10336855" cy="938735"/>
            <a:chOff x="2195" y="4260"/>
            <a:chExt cx="16278" cy="1478"/>
          </a:xfrm>
        </p:grpSpPr>
        <p:grpSp>
          <p:nvGrpSpPr>
            <p:cNvPr id="3" name="Group 3"/>
            <p:cNvGrpSpPr/>
            <p:nvPr/>
          </p:nvGrpSpPr>
          <p:grpSpPr>
            <a:xfrm>
              <a:off x="2195" y="4620"/>
              <a:ext cx="1164" cy="1118"/>
              <a:chOff x="912707" y="289560"/>
              <a:chExt cx="985251" cy="946637"/>
            </a:xfrm>
          </p:grpSpPr>
          <p:pic>
            <p:nvPicPr>
              <p:cNvPr id="4" name="Picture 4"/>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912707" y="289560"/>
                <a:ext cx="985251" cy="946637"/>
              </a:xfrm>
              <a:prstGeom prst="rect">
                <a:avLst/>
              </a:prstGeom>
            </p:spPr>
          </p:pic>
          <p:sp>
            <p:nvSpPr>
              <p:cNvPr id="5" name="TextBox 5"/>
              <p:cNvSpPr txBox="1"/>
              <p:nvPr/>
            </p:nvSpPr>
            <p:spPr>
              <a:xfrm>
                <a:off x="984720" y="390875"/>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1</a:t>
                </a:r>
              </a:p>
            </p:txBody>
          </p:sp>
        </p:grpSp>
        <p:sp>
          <p:nvSpPr>
            <p:cNvPr id="22" name="TextBox 22"/>
            <p:cNvSpPr txBox="1"/>
            <p:nvPr/>
          </p:nvSpPr>
          <p:spPr>
            <a:xfrm>
              <a:off x="2959" y="4260"/>
              <a:ext cx="15514" cy="1352"/>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Giới</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thiệu</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ArryList</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trong</a:t>
              </a:r>
              <a:r>
                <a:rPr lang="en-US" sz="5200" dirty="0">
                  <a:solidFill>
                    <a:srgbClr val="141414"/>
                  </a:solidFill>
                  <a:latin typeface="Times New Roman" panose="02020603050405020304" pitchFamily="18" charset="0"/>
                  <a:cs typeface="Times New Roman" panose="02020603050405020304" pitchFamily="18" charset="0"/>
                </a:rPr>
                <a:t> C#</a:t>
              </a:r>
            </a:p>
          </p:txBody>
        </p:sp>
      </p:grpSp>
      <p:grpSp>
        <p:nvGrpSpPr>
          <p:cNvPr id="29" name="Group 28"/>
          <p:cNvGrpSpPr/>
          <p:nvPr/>
        </p:nvGrpSpPr>
        <p:grpSpPr>
          <a:xfrm>
            <a:off x="2590570" y="4762383"/>
            <a:ext cx="12011961" cy="933450"/>
            <a:chOff x="2125" y="7120"/>
            <a:chExt cx="18916" cy="1470"/>
          </a:xfrm>
        </p:grpSpPr>
        <p:grpSp>
          <p:nvGrpSpPr>
            <p:cNvPr id="6" name="Group 6"/>
            <p:cNvGrpSpPr/>
            <p:nvPr/>
          </p:nvGrpSpPr>
          <p:grpSpPr>
            <a:xfrm>
              <a:off x="2125" y="7433"/>
              <a:ext cx="1164" cy="1118"/>
              <a:chOff x="681567" y="-56727"/>
              <a:chExt cx="985251" cy="946637"/>
            </a:xfrm>
          </p:grpSpPr>
          <p:pic>
            <p:nvPicPr>
              <p:cNvPr id="7" name="Picture 7"/>
              <p:cNvPicPr>
                <a:picLocks noChangeAspect="1"/>
              </p:cNvPicPr>
              <p:nvPr/>
            </p:nvPicPr>
            <p:blipFill>
              <a:blip r:embed="rId4" cstate="print">
                <a:extLst>
                  <a:ext uri="{28A0092B-C50C-407E-A947-70E740481C1C}">
                    <a14:useLocalDpi xmlns:a14="http://schemas.microsoft.com/office/drawing/2010/main" val="0"/>
                  </a:ext>
                </a:extLst>
              </a:blip>
              <a:srcRect t="454" b="454"/>
              <a:stretch>
                <a:fillRect/>
              </a:stretch>
            </p:blipFill>
            <p:spPr>
              <a:xfrm>
                <a:off x="681567" y="-56727"/>
                <a:ext cx="985251" cy="946637"/>
              </a:xfrm>
              <a:prstGeom prst="rect">
                <a:avLst/>
              </a:prstGeom>
            </p:spPr>
          </p:pic>
          <p:sp>
            <p:nvSpPr>
              <p:cNvPr id="8" name="TextBox 8"/>
              <p:cNvSpPr txBox="1"/>
              <p:nvPr/>
            </p:nvSpPr>
            <p:spPr>
              <a:xfrm>
                <a:off x="681613" y="138568"/>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2</a:t>
                </a:r>
              </a:p>
            </p:txBody>
          </p:sp>
        </p:grpSp>
        <p:sp>
          <p:nvSpPr>
            <p:cNvPr id="23" name="TextBox 23"/>
            <p:cNvSpPr txBox="1"/>
            <p:nvPr/>
          </p:nvSpPr>
          <p:spPr>
            <a:xfrm>
              <a:off x="2965" y="7120"/>
              <a:ext cx="18076" cy="1470"/>
            </a:xfrm>
            <a:prstGeom prst="rect">
              <a:avLst/>
            </a:prstGeom>
          </p:spPr>
          <p:txBody>
            <a:bodyPr wrap="square" lIns="0" tIns="0" rIns="0" bIns="0" rtlCol="0" anchor="t">
              <a:spAutoFit/>
            </a:bodyPr>
            <a:lstStyle/>
            <a:p>
              <a:pPr algn="ctr">
                <a:lnSpc>
                  <a:spcPts val="7280"/>
                </a:lnSpc>
              </a:pPr>
              <a:r>
                <a:rPr lang="en-US" altLang="vi-VN" sz="6000" b="1" dirty="0" err="1">
                  <a:solidFill>
                    <a:srgbClr val="141414"/>
                  </a:solidFill>
                  <a:latin typeface="Times New Roman" panose="02020603050405020304" charset="0"/>
                  <a:cs typeface="Times New Roman" panose="02020603050405020304" charset="0"/>
                </a:rPr>
                <a:t>Cơ</a:t>
              </a:r>
              <a:r>
                <a:rPr lang="en-US" altLang="vi-VN" sz="6000" b="1" dirty="0">
                  <a:solidFill>
                    <a:srgbClr val="141414"/>
                  </a:solidFill>
                  <a:latin typeface="Times New Roman" panose="02020603050405020304" charset="0"/>
                  <a:cs typeface="Times New Roman" panose="02020603050405020304" charset="0"/>
                </a:rPr>
                <a:t> </a:t>
              </a:r>
              <a:r>
                <a:rPr lang="en-US" altLang="vi-VN" sz="6000" b="1" dirty="0" err="1">
                  <a:solidFill>
                    <a:srgbClr val="141414"/>
                  </a:solidFill>
                  <a:latin typeface="Times New Roman" panose="02020603050405020304" charset="0"/>
                  <a:cs typeface="Times New Roman" panose="02020603050405020304" charset="0"/>
                </a:rPr>
                <a:t>chế</a:t>
              </a:r>
              <a:r>
                <a:rPr lang="en-US" altLang="vi-VN" sz="6000" b="1" dirty="0">
                  <a:solidFill>
                    <a:srgbClr val="141414"/>
                  </a:solidFill>
                  <a:latin typeface="Times New Roman" panose="02020603050405020304" charset="0"/>
                  <a:cs typeface="Times New Roman" panose="02020603050405020304" charset="0"/>
                </a:rPr>
                <a:t> </a:t>
              </a:r>
              <a:r>
                <a:rPr lang="en-US" altLang="vi-VN" sz="6000" b="1" dirty="0" err="1">
                  <a:solidFill>
                    <a:srgbClr val="141414"/>
                  </a:solidFill>
                  <a:latin typeface="Times New Roman" panose="02020603050405020304" charset="0"/>
                  <a:cs typeface="Times New Roman" panose="02020603050405020304" charset="0"/>
                </a:rPr>
                <a:t>hoạt</a:t>
              </a:r>
              <a:r>
                <a:rPr lang="en-US" altLang="vi-VN" sz="6000" b="1" dirty="0">
                  <a:solidFill>
                    <a:srgbClr val="141414"/>
                  </a:solidFill>
                  <a:latin typeface="Times New Roman" panose="02020603050405020304" charset="0"/>
                  <a:cs typeface="Times New Roman" panose="02020603050405020304" charset="0"/>
                </a:rPr>
                <a:t> </a:t>
              </a:r>
              <a:r>
                <a:rPr lang="en-US" altLang="vi-VN" sz="6000" b="1" dirty="0" err="1">
                  <a:solidFill>
                    <a:srgbClr val="141414"/>
                  </a:solidFill>
                  <a:latin typeface="Times New Roman" panose="02020603050405020304" charset="0"/>
                  <a:cs typeface="Times New Roman" panose="02020603050405020304" charset="0"/>
                </a:rPr>
                <a:t>động</a:t>
              </a:r>
              <a:r>
                <a:rPr lang="en-US" altLang="vi-VN" sz="6000" b="1" dirty="0">
                  <a:solidFill>
                    <a:srgbClr val="141414"/>
                  </a:solidFill>
                  <a:latin typeface="Times New Roman" panose="02020603050405020304" charset="0"/>
                  <a:cs typeface="Times New Roman" panose="02020603050405020304" charset="0"/>
                </a:rPr>
                <a:t> </a:t>
              </a:r>
              <a:r>
                <a:rPr lang="en-US" altLang="vi-VN" sz="6000" b="1" dirty="0" err="1">
                  <a:solidFill>
                    <a:srgbClr val="141414"/>
                  </a:solidFill>
                  <a:latin typeface="Times New Roman" panose="02020603050405020304" charset="0"/>
                  <a:cs typeface="Times New Roman" panose="02020603050405020304" charset="0"/>
                </a:rPr>
                <a:t>của</a:t>
              </a:r>
              <a:r>
                <a:rPr lang="en-US" altLang="vi-VN" sz="6000" b="1" dirty="0">
                  <a:solidFill>
                    <a:srgbClr val="141414"/>
                  </a:solidFill>
                  <a:latin typeface="Times New Roman" panose="02020603050405020304" charset="0"/>
                  <a:cs typeface="Times New Roman" panose="02020603050405020304" charset="0"/>
                </a:rPr>
                <a:t> </a:t>
              </a:r>
              <a:r>
                <a:rPr lang="en-US" altLang="vi-VN" sz="6000" b="1" dirty="0" err="1">
                  <a:solidFill>
                    <a:srgbClr val="141414"/>
                  </a:solidFill>
                  <a:latin typeface="Times New Roman" panose="02020603050405020304" charset="0"/>
                  <a:cs typeface="Times New Roman" panose="02020603050405020304" charset="0"/>
                </a:rPr>
                <a:t>ArryList</a:t>
              </a:r>
              <a:endParaRPr lang="en-US" altLang="vi-VN" sz="6000" b="1" dirty="0">
                <a:solidFill>
                  <a:srgbClr val="141414"/>
                </a:solidFill>
                <a:latin typeface="Times New Roman" panose="02020603050405020304" charset="0"/>
                <a:cs typeface="Times New Roman"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487774" y="1181069"/>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420816" y="12570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630127" y="118128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5697416" y="1333535"/>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353766" y="1181122"/>
            <a:ext cx="960913" cy="1024229"/>
          </a:xfrm>
          <a:prstGeom prst="rect">
            <a:avLst/>
          </a:prstGeom>
        </p:spPr>
      </p:pic>
      <p:grpSp>
        <p:nvGrpSpPr>
          <p:cNvPr id="25" name="Group 25"/>
          <p:cNvGrpSpPr/>
          <p:nvPr/>
        </p:nvGrpSpPr>
        <p:grpSpPr>
          <a:xfrm>
            <a:off x="0" y="0"/>
            <a:ext cx="1028700" cy="988384"/>
            <a:chOff x="0" y="0"/>
            <a:chExt cx="1371600" cy="1317845"/>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28" name="TextBox 28"/>
          <p:cNvSpPr txBox="1"/>
          <p:nvPr/>
        </p:nvSpPr>
        <p:spPr>
          <a:xfrm>
            <a:off x="2924895" y="502779"/>
            <a:ext cx="12218670" cy="920573"/>
          </a:xfrm>
          <a:prstGeom prst="rect">
            <a:avLst/>
          </a:prstGeom>
        </p:spPr>
        <p:txBody>
          <a:bodyPr wrap="square" lIns="0" tIns="0" rIns="0" bIns="0" rtlCol="0" anchor="t">
            <a:spAutoFit/>
          </a:bodyPr>
          <a:lstStyle/>
          <a:p>
            <a:pPr algn="ctr">
              <a:lnSpc>
                <a:spcPts val="7840"/>
              </a:lnSpc>
              <a:spcBef>
                <a:spcPct val="0"/>
              </a:spcBef>
            </a:pPr>
            <a:r>
              <a:rPr lang="en-US" sz="5600" dirty="0" err="1">
                <a:solidFill>
                  <a:srgbClr val="141414"/>
                </a:solidFill>
                <a:latin typeface="Cooper Black" panose="0208090404030B020404" charset="0"/>
                <a:cs typeface="Cooper Black" panose="0208090404030B020404" charset="0"/>
              </a:rPr>
              <a:t>Cơ</a:t>
            </a:r>
            <a:r>
              <a:rPr lang="en-US" sz="5600" dirty="0">
                <a:solidFill>
                  <a:srgbClr val="141414"/>
                </a:solidFill>
                <a:latin typeface="Cooper Black" panose="0208090404030B020404" charset="0"/>
                <a:cs typeface="Cooper Black" panose="0208090404030B020404" charset="0"/>
              </a:rPr>
              <a:t> </a:t>
            </a:r>
            <a:r>
              <a:rPr lang="en-US" sz="5600" dirty="0" err="1">
                <a:solidFill>
                  <a:srgbClr val="141414"/>
                </a:solidFill>
                <a:latin typeface="Cooper Black" panose="0208090404030B020404" charset="0"/>
                <a:cs typeface="Cooper Black" panose="0208090404030B020404" charset="0"/>
              </a:rPr>
              <a:t>chế</a:t>
            </a:r>
            <a:r>
              <a:rPr lang="en-US" sz="5600" dirty="0">
                <a:solidFill>
                  <a:srgbClr val="141414"/>
                </a:solidFill>
                <a:latin typeface="Cooper Black" panose="0208090404030B020404" charset="0"/>
                <a:cs typeface="Cooper Black" panose="0208090404030B020404" charset="0"/>
              </a:rPr>
              <a:t> </a:t>
            </a:r>
            <a:r>
              <a:rPr lang="en-US" sz="5600" dirty="0" err="1">
                <a:solidFill>
                  <a:srgbClr val="141414"/>
                </a:solidFill>
                <a:latin typeface="Cooper Black" panose="0208090404030B020404" charset="0"/>
                <a:cs typeface="Cooper Black" panose="0208090404030B020404" charset="0"/>
              </a:rPr>
              <a:t>hoạt</a:t>
            </a:r>
            <a:r>
              <a:rPr lang="en-US" sz="5600" dirty="0">
                <a:solidFill>
                  <a:srgbClr val="141414"/>
                </a:solidFill>
                <a:latin typeface="Cooper Black" panose="0208090404030B020404" charset="0"/>
                <a:cs typeface="Cooper Black" panose="0208090404030B020404" charset="0"/>
              </a:rPr>
              <a:t> </a:t>
            </a:r>
            <a:r>
              <a:rPr lang="en-US" sz="5600" dirty="0" err="1">
                <a:solidFill>
                  <a:srgbClr val="141414"/>
                </a:solidFill>
                <a:latin typeface="Cooper Black" panose="0208090404030B020404" charset="0"/>
                <a:cs typeface="Cooper Black" panose="0208090404030B020404" charset="0"/>
              </a:rPr>
              <a:t>động</a:t>
            </a:r>
            <a:r>
              <a:rPr lang="en-US" sz="5600" dirty="0">
                <a:solidFill>
                  <a:srgbClr val="141414"/>
                </a:solidFill>
                <a:latin typeface="Cooper Black" panose="0208090404030B020404" charset="0"/>
                <a:cs typeface="Cooper Black" panose="0208090404030B020404" charset="0"/>
              </a:rPr>
              <a:t> </a:t>
            </a:r>
            <a:r>
              <a:rPr lang="en-US" sz="5600" dirty="0" err="1">
                <a:solidFill>
                  <a:srgbClr val="141414"/>
                </a:solidFill>
                <a:latin typeface="Cooper Black" panose="0208090404030B020404" charset="0"/>
                <a:cs typeface="Cooper Black" panose="0208090404030B020404" charset="0"/>
              </a:rPr>
              <a:t>của</a:t>
            </a:r>
            <a:r>
              <a:rPr lang="en-US" sz="5600" dirty="0">
                <a:solidFill>
                  <a:srgbClr val="141414"/>
                </a:solidFill>
                <a:latin typeface="Cooper Black" panose="0208090404030B020404" charset="0"/>
                <a:cs typeface="Cooper Black" panose="0208090404030B020404" charset="0"/>
              </a:rPr>
              <a:t> </a:t>
            </a:r>
            <a:r>
              <a:rPr lang="en-US" sz="5600" dirty="0" err="1">
                <a:solidFill>
                  <a:srgbClr val="141414"/>
                </a:solidFill>
                <a:latin typeface="Cooper Black" panose="0208090404030B020404" charset="0"/>
                <a:cs typeface="Cooper Black" panose="0208090404030B020404" charset="0"/>
              </a:rPr>
              <a:t>ArrayList</a:t>
            </a:r>
            <a:endParaRPr lang="vi-VN" altLang="en-US" sz="5600" dirty="0">
              <a:solidFill>
                <a:srgbClr val="141414"/>
              </a:solidFill>
              <a:latin typeface="Cooper Black" panose="0208090404030B020404" charset="0"/>
              <a:cs typeface="Cooper Black" panose="0208090404030B020404" charset="0"/>
            </a:endParaRPr>
          </a:p>
        </p:txBody>
      </p:sp>
      <p:sp>
        <p:nvSpPr>
          <p:cNvPr id="4" name="Text Box 3"/>
          <p:cNvSpPr txBox="1"/>
          <p:nvPr/>
        </p:nvSpPr>
        <p:spPr>
          <a:xfrm>
            <a:off x="1295400" y="2456973"/>
            <a:ext cx="16252825" cy="8248412"/>
          </a:xfrm>
          <a:prstGeom prst="rect">
            <a:avLst/>
          </a:prstGeom>
          <a:noFill/>
        </p:spPr>
        <p:txBody>
          <a:bodyPr wrap="square" rtlCol="0">
            <a:spAutoFit/>
          </a:bodyPr>
          <a:lstStyle/>
          <a:p>
            <a:pPr marL="571500" lvl="0" indent="-571500">
              <a:buFont typeface="Wingdings" panose="05000000000000000000" pitchFamily="2" charset="2"/>
              <a:buChar char="ü"/>
            </a:pPr>
            <a:r>
              <a:rPr lang="en-US" sz="3600" dirty="0" err="1">
                <a:latin typeface="Times New Roman" panose="02020603050405020304" pitchFamily="18" charset="0"/>
                <a:cs typeface="Times New Roman" panose="02020603050405020304" pitchFamily="18" charset="0"/>
              </a:rPr>
              <a:t>ArrayList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được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triễn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khai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bằng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cách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sữ</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dụng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một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mảng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động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để</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lưu</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trữ</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các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phần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tử</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của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nó</a:t>
            </a:r>
            <a:r>
              <a:rPr lang="en-US" sz="3600" dirty="0">
                <a:latin typeface="Times New Roman" panose="02020603050405020304" pitchFamily="18" charset="0"/>
                <a:cs typeface="Times New Roman" panose="02020603050405020304" pitchFamily="18" charset="0"/>
              </a:rPr>
              <a:t>.</a:t>
            </a:r>
          </a:p>
          <a:p>
            <a:pPr lvl="0"/>
            <a:endParaRPr lang="en-US" sz="3600" dirty="0">
              <a:latin typeface="Times New Roman" panose="02020603050405020304" pitchFamily="18" charset="0"/>
              <a:cs typeface="Times New Roman" panose="02020603050405020304" pitchFamily="18" charset="0"/>
            </a:endParaRPr>
          </a:p>
          <a:p>
            <a:pPr marL="571500" lvl="0" indent="-571500">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Khi </a:t>
            </a:r>
            <a:r>
              <a:rPr lang="en-US" sz="3600" dirty="0" err="1">
                <a:latin typeface="Times New Roman" panose="02020603050405020304" pitchFamily="18" charset="0"/>
                <a:cs typeface="Times New Roman" panose="02020603050405020304" pitchFamily="18" charset="0"/>
              </a:rPr>
              <a:t>thêm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danh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sách</a:t>
            </a:r>
            <a:r>
              <a:rPr lang="en-US" sz="3600" dirty="0">
                <a:latin typeface="Times New Roman" panose="02020603050405020304" pitchFamily="18" charset="0"/>
                <a:cs typeface="Times New Roman" panose="02020603050405020304" pitchFamily="18" charset="0"/>
              </a:rPr>
              <a:t>,</a:t>
            </a:r>
          </a:p>
          <a:p>
            <a:pPr lvl="0"/>
            <a:r>
              <a:rPr lang="en-US" sz="3600" dirty="0">
                <a:latin typeface="Times New Roman" panose="02020603050405020304" pitchFamily="18" charset="0"/>
                <a:cs typeface="Times New Roman" panose="02020603050405020304" pitchFamily="18" charset="0"/>
              </a:rPr>
              <a:t>     B1 : </a:t>
            </a:r>
            <a:r>
              <a:rPr lang="en-US" sz="3600" dirty="0" err="1">
                <a:latin typeface="Times New Roman" panose="02020603050405020304" pitchFamily="18" charset="0"/>
                <a:cs typeface="Times New Roman" panose="02020603050405020304" pitchFamily="18" charset="0"/>
              </a:rPr>
              <a:t>Kiểm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mảng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có</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đủ</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chỗ</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trống</a:t>
            </a:r>
            <a:r>
              <a:rPr lang="en-US" sz="3600" dirty="0">
                <a:latin typeface="Times New Roman" panose="02020603050405020304" pitchFamily="18" charset="0"/>
                <a:cs typeface="Times New Roman" panose="02020603050405020304" pitchFamily="18" charset="0"/>
              </a:rPr>
              <a:t>.</a:t>
            </a:r>
          </a:p>
          <a:p>
            <a:pPr lvl="0"/>
            <a:r>
              <a:rPr lang="en-US" sz="3600" dirty="0">
                <a:latin typeface="Times New Roman" panose="02020603050405020304" pitchFamily="18" charset="0"/>
                <a:cs typeface="Times New Roman" panose="02020603050405020304" pitchFamily="18" charset="0"/>
              </a:rPr>
              <a:t>     B2 :</a:t>
            </a:r>
            <a:r>
              <a:rPr lang="en-US" sz="3600" dirty="0" err="1">
                <a:latin typeface="Times New Roman" panose="02020603050405020304" pitchFamily="18" charset="0"/>
                <a:cs typeface="Times New Roman" panose="02020603050405020304" pitchFamily="18" charset="0"/>
              </a:rPr>
              <a:t>Nếu</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không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còn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đủ</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chỗ</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trống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để</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thêm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tạo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mảng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mới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sao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chép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mảng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cũ</a:t>
            </a:r>
            <a:r>
              <a:rPr lang="en-US" sz="3600" dirty="0">
                <a:latin typeface="Times New Roman" panose="02020603050405020304" pitchFamily="18" charset="0"/>
                <a:cs typeface="Times New Roman" panose="02020603050405020304" pitchFamily="18" charset="0"/>
              </a:rPr>
              <a:t> sang </a:t>
            </a:r>
            <a:r>
              <a:rPr lang="en-US" sz="3600" dirty="0" err="1">
                <a:latin typeface="Times New Roman" panose="02020603050405020304" pitchFamily="18" charset="0"/>
                <a:cs typeface="Times New Roman" panose="02020603050405020304" pitchFamily="18" charset="0"/>
              </a:rPr>
              <a:t>mảng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mới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thêm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phần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tử</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mới</a:t>
            </a:r>
            <a:r>
              <a:rPr lang="en-US" sz="3600" dirty="0">
                <a:latin typeface="Times New Roman" panose="02020603050405020304" pitchFamily="18" charset="0"/>
                <a:cs typeface="Times New Roman" panose="02020603050405020304" pitchFamily="18" charset="0"/>
              </a:rPr>
              <a:t>. </a:t>
            </a:r>
          </a:p>
          <a:p>
            <a:pPr lvl="0"/>
            <a:endParaRPr lang="en-US" sz="3600" dirty="0">
              <a:latin typeface="Times New Roman" panose="02020603050405020304" pitchFamily="18" charset="0"/>
              <a:cs typeface="Times New Roman" panose="02020603050405020304" pitchFamily="18" charset="0"/>
            </a:endParaRPr>
          </a:p>
          <a:p>
            <a:pPr lvl="0"/>
            <a:endParaRPr lang="en-US" sz="3600" dirty="0">
              <a:latin typeface="Times New Roman" panose="02020603050405020304" pitchFamily="18" charset="0"/>
              <a:cs typeface="Times New Roman" panose="02020603050405020304" pitchFamily="18" charset="0"/>
            </a:endParaRPr>
          </a:p>
          <a:p>
            <a:pPr marL="571500" lvl="0" indent="-571500">
              <a:lnSpc>
                <a:spcPct val="150000"/>
              </a:lnSpc>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Khi </a:t>
            </a:r>
            <a:r>
              <a:rPr lang="en-US" sz="3600" dirty="0" err="1">
                <a:latin typeface="Times New Roman" panose="02020603050405020304" pitchFamily="18" charset="0"/>
                <a:cs typeface="Times New Roman" panose="02020603050405020304" pitchFamily="18" charset="0"/>
              </a:rPr>
              <a:t>loại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bỏ</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một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phần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tử</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khỏi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ArrayList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các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phần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tử</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nằm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sau</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phần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tử</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loại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bỏ</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sẽ</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được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dịch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chuyển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về</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phía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trước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để</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điền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vào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khoảng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trống</a:t>
            </a:r>
            <a:r>
              <a:rPr lang="en-US" sz="3600" dirty="0">
                <a:latin typeface="Times New Roman" panose="02020603050405020304" pitchFamily="18" charset="0"/>
                <a:cs typeface="Times New Roman" panose="02020603050405020304" pitchFamily="18" charset="0"/>
              </a:rPr>
              <a:t> do </a:t>
            </a:r>
            <a:r>
              <a:rPr lang="en-US" sz="3600" dirty="0" err="1">
                <a:latin typeface="Times New Roman" panose="02020603050405020304" pitchFamily="18" charset="0"/>
                <a:cs typeface="Times New Roman" panose="02020603050405020304" pitchFamily="18" charset="0"/>
              </a:rPr>
              <a:t>phần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tử</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đã</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bị</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loại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bỏ</a:t>
            </a:r>
            <a:r>
              <a:rPr lang="en-US" sz="3600" dirty="0">
                <a:latin typeface="Times New Roman" panose="02020603050405020304" pitchFamily="18" charset="0"/>
                <a:cs typeface="Times New Roman" panose="02020603050405020304" pitchFamily="18" charset="0"/>
              </a:rPr>
              <a:t>.</a:t>
            </a:r>
          </a:p>
          <a:p>
            <a:pPr marL="266700" indent="-266700" algn="just">
              <a:lnSpc>
                <a:spcPct val="150000"/>
              </a:lnSpc>
              <a:buFont typeface="Arial" panose="020B0604020202020204" pitchFamily="34" charset="0"/>
              <a:buChar char="•"/>
            </a:pPr>
            <a:endParaRPr lang="vi-VN" altLang="en-US" sz="3600" dirty="0">
              <a:latin typeface="Times New Roman" panose="02020603050405020304" pitchFamily="18" charset="0"/>
              <a:cs typeface="Times New Roman" panose="02020603050405020304" pitchFamily="18" charset="0"/>
            </a:endParaRPr>
          </a:p>
          <a:p>
            <a:endParaRPr lang="vi-VN" altLang="en-US" sz="4400" dirty="0">
              <a:latin typeface="Times New Roman" panose="02020603050405020304" charset="0"/>
              <a:cs typeface="Times New Roman" panose="02020603050405020304" charset="0"/>
            </a:endParaRPr>
          </a:p>
        </p:txBody>
      </p:sp>
      <p:cxnSp>
        <p:nvCxnSpPr>
          <p:cNvPr id="5" name="Straight Arrow Connector 4">
            <a:extLst>
              <a:ext uri="{FF2B5EF4-FFF2-40B4-BE49-F238E27FC236}">
                <a16:creationId xmlns:a16="http://schemas.microsoft.com/office/drawing/2014/main" id="{2F913F65-7BE2-43CC-BF28-EA9B4DEAFE86}"/>
              </a:ext>
            </a:extLst>
          </p:cNvPr>
          <p:cNvCxnSpPr>
            <a:cxnSpLocks/>
          </p:cNvCxnSpPr>
          <p:nvPr/>
        </p:nvCxnSpPr>
        <p:spPr>
          <a:xfrm>
            <a:off x="12420816" y="5524500"/>
            <a:ext cx="457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6D196E9-DAD5-4552-BE4A-7EEE3DB26D68}"/>
              </a:ext>
            </a:extLst>
          </p:cNvPr>
          <p:cNvCxnSpPr>
            <a:cxnSpLocks/>
          </p:cNvCxnSpPr>
          <p:nvPr/>
        </p:nvCxnSpPr>
        <p:spPr>
          <a:xfrm>
            <a:off x="3429000" y="6134100"/>
            <a:ext cx="457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1)">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heel(1)">
                                      <p:cBhvr>
                                        <p:cTn id="12" dur="2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wheel(1)">
                                      <p:cBhvr>
                                        <p:cTn id="17" dur="20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wheel(1)">
                                      <p:cBhvr>
                                        <p:cTn id="22" dur="20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arn(inVertical)">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3A86773-358E-4749-9874-9713C044EE7A}"/>
              </a:ext>
            </a:extLst>
          </p:cNvPr>
          <p:cNvSpPr txBox="1"/>
          <p:nvPr/>
        </p:nvSpPr>
        <p:spPr>
          <a:xfrm>
            <a:off x="2133600" y="1485900"/>
            <a:ext cx="15240000" cy="784830"/>
          </a:xfrm>
          <a:prstGeom prst="rect">
            <a:avLst/>
          </a:prstGeom>
          <a:noFill/>
        </p:spPr>
        <p:txBody>
          <a:bodyPr wrap="square" rtlCol="0">
            <a:spAutoFit/>
          </a:bodyPr>
          <a:lstStyle/>
          <a:p>
            <a:pPr marL="685800" indent="-685800">
              <a:buFont typeface="Wingdings" panose="05000000000000000000" pitchFamily="2" charset="2"/>
              <a:buChar char="Ø"/>
            </a:pPr>
            <a:r>
              <a:rPr lang="en-US" sz="4500" dirty="0">
                <a:latin typeface="Times New Roman" panose="02020603050405020304" pitchFamily="18" charset="0"/>
                <a:cs typeface="Times New Roman" panose="02020603050405020304" pitchFamily="18" charset="0"/>
              </a:rPr>
              <a:t>Khi </a:t>
            </a:r>
            <a:r>
              <a:rPr lang="en-US" sz="4500" dirty="0" err="1">
                <a:latin typeface="Times New Roman" panose="02020603050405020304" pitchFamily="18" charset="0"/>
                <a:cs typeface="Times New Roman" panose="02020603050405020304" pitchFamily="18" charset="0"/>
              </a:rPr>
              <a:t>loại</a:t>
            </a:r>
            <a:r>
              <a:rPr lang="en-US" sz="4500" dirty="0">
                <a:latin typeface="Times New Roman" panose="02020603050405020304" pitchFamily="18" charset="0"/>
                <a:cs typeface="Times New Roman" panose="02020603050405020304" pitchFamily="18" charset="0"/>
              </a:rPr>
              <a:t> </a:t>
            </a:r>
            <a:r>
              <a:rPr lang="en-US" sz="4500" dirty="0" err="1">
                <a:latin typeface="Times New Roman" panose="02020603050405020304" pitchFamily="18" charset="0"/>
                <a:cs typeface="Times New Roman" panose="02020603050405020304" pitchFamily="18" charset="0"/>
              </a:rPr>
              <a:t>bỏ</a:t>
            </a:r>
            <a:r>
              <a:rPr lang="en-US" sz="4500" dirty="0">
                <a:latin typeface="Times New Roman" panose="02020603050405020304" pitchFamily="18" charset="0"/>
                <a:cs typeface="Times New Roman" panose="02020603050405020304" pitchFamily="18" charset="0"/>
              </a:rPr>
              <a:t> </a:t>
            </a:r>
            <a:r>
              <a:rPr lang="en-US" sz="4500" dirty="0" err="1">
                <a:latin typeface="Times New Roman" panose="02020603050405020304" pitchFamily="18" charset="0"/>
                <a:cs typeface="Times New Roman" panose="02020603050405020304" pitchFamily="18" charset="0"/>
              </a:rPr>
              <a:t>một</a:t>
            </a:r>
            <a:r>
              <a:rPr lang="en-US" sz="4500" dirty="0">
                <a:latin typeface="Times New Roman" panose="02020603050405020304" pitchFamily="18" charset="0"/>
                <a:cs typeface="Times New Roman" panose="02020603050405020304" pitchFamily="18" charset="0"/>
              </a:rPr>
              <a:t> </a:t>
            </a:r>
            <a:r>
              <a:rPr lang="en-US" sz="4500" dirty="0" err="1">
                <a:latin typeface="Times New Roman" panose="02020603050405020304" pitchFamily="18" charset="0"/>
                <a:cs typeface="Times New Roman" panose="02020603050405020304" pitchFamily="18" charset="0"/>
              </a:rPr>
              <a:t>phần</a:t>
            </a:r>
            <a:r>
              <a:rPr lang="en-US" sz="4500" dirty="0">
                <a:latin typeface="Times New Roman" panose="02020603050405020304" pitchFamily="18" charset="0"/>
                <a:cs typeface="Times New Roman" panose="02020603050405020304" pitchFamily="18" charset="0"/>
              </a:rPr>
              <a:t> </a:t>
            </a:r>
            <a:r>
              <a:rPr lang="en-US" sz="4500" dirty="0" err="1">
                <a:latin typeface="Times New Roman" panose="02020603050405020304" pitchFamily="18" charset="0"/>
                <a:cs typeface="Times New Roman" panose="02020603050405020304" pitchFamily="18" charset="0"/>
              </a:rPr>
              <a:t>tử</a:t>
            </a:r>
            <a:r>
              <a:rPr lang="en-US" sz="4500" dirty="0">
                <a:latin typeface="Times New Roman" panose="02020603050405020304" pitchFamily="18" charset="0"/>
                <a:cs typeface="Times New Roman" panose="02020603050405020304" pitchFamily="18" charset="0"/>
              </a:rPr>
              <a:t> </a:t>
            </a:r>
            <a:r>
              <a:rPr lang="en-US" sz="4500" dirty="0" err="1">
                <a:latin typeface="Times New Roman" panose="02020603050405020304" pitchFamily="18" charset="0"/>
                <a:cs typeface="Times New Roman" panose="02020603050405020304" pitchFamily="18" charset="0"/>
              </a:rPr>
              <a:t>khỏi</a:t>
            </a:r>
            <a:r>
              <a:rPr lang="en-US" sz="4500" dirty="0">
                <a:latin typeface="Times New Roman" panose="02020603050405020304" pitchFamily="18" charset="0"/>
                <a:cs typeface="Times New Roman" panose="02020603050405020304" pitchFamily="18" charset="0"/>
              </a:rPr>
              <a:t> </a:t>
            </a:r>
            <a:r>
              <a:rPr lang="en-US" sz="4500" dirty="0" err="1">
                <a:latin typeface="Times New Roman" panose="02020603050405020304" pitchFamily="18" charset="0"/>
                <a:cs typeface="Times New Roman" panose="02020603050405020304" pitchFamily="18" charset="0"/>
              </a:rPr>
              <a:t>ArrayList</a:t>
            </a:r>
            <a:r>
              <a:rPr lang="en-US" sz="4500" dirty="0">
                <a:latin typeface="Times New Roman" panose="02020603050405020304" pitchFamily="18" charset="0"/>
                <a:cs typeface="Times New Roman" panose="02020603050405020304" pitchFamily="18" charset="0"/>
              </a:rPr>
              <a:t>.</a:t>
            </a:r>
            <a:endParaRPr lang="en-US" dirty="0"/>
          </a:p>
        </p:txBody>
      </p:sp>
      <p:pic>
        <p:nvPicPr>
          <p:cNvPr id="26" name="Picture 25">
            <a:extLst>
              <a:ext uri="{FF2B5EF4-FFF2-40B4-BE49-F238E27FC236}">
                <a16:creationId xmlns:a16="http://schemas.microsoft.com/office/drawing/2014/main" id="{9DA90307-1D0D-4439-9FA6-7B8B1E0BD37B}"/>
              </a:ext>
            </a:extLst>
          </p:cNvPr>
          <p:cNvPicPr>
            <a:picLocks noChangeAspect="1"/>
          </p:cNvPicPr>
          <p:nvPr/>
        </p:nvPicPr>
        <p:blipFill>
          <a:blip r:embed="rId2"/>
          <a:stretch>
            <a:fillRect/>
          </a:stretch>
        </p:blipFill>
        <p:spPr>
          <a:xfrm>
            <a:off x="2409825" y="3394352"/>
            <a:ext cx="7343775" cy="1476375"/>
          </a:xfrm>
          <a:prstGeom prst="rect">
            <a:avLst/>
          </a:prstGeom>
        </p:spPr>
      </p:pic>
      <p:sp>
        <p:nvSpPr>
          <p:cNvPr id="27" name="Freeform: Shape 26">
            <a:extLst>
              <a:ext uri="{FF2B5EF4-FFF2-40B4-BE49-F238E27FC236}">
                <a16:creationId xmlns:a16="http://schemas.microsoft.com/office/drawing/2014/main" id="{D94596AD-E0BC-4C49-883E-4C4AA659611E}"/>
              </a:ext>
            </a:extLst>
          </p:cNvPr>
          <p:cNvSpPr/>
          <p:nvPr/>
        </p:nvSpPr>
        <p:spPr>
          <a:xfrm>
            <a:off x="2971800" y="4056980"/>
            <a:ext cx="2153315" cy="1021838"/>
          </a:xfrm>
          <a:custGeom>
            <a:avLst/>
            <a:gdLst>
              <a:gd name="connsiteX0" fmla="*/ 0 w 2153315"/>
              <a:gd name="connsiteY0" fmla="*/ 148359 h 1021838"/>
              <a:gd name="connsiteX1" fmla="*/ 1201002 w 2153315"/>
              <a:gd name="connsiteY1" fmla="*/ 1021816 h 1021838"/>
              <a:gd name="connsiteX2" fmla="*/ 2088107 w 2153315"/>
              <a:gd name="connsiteY2" fmla="*/ 175655 h 1021838"/>
              <a:gd name="connsiteX3" fmla="*/ 2088107 w 2153315"/>
              <a:gd name="connsiteY3" fmla="*/ 11882 h 1021838"/>
              <a:gd name="connsiteX4" fmla="*/ 2101755 w 2153315"/>
              <a:gd name="connsiteY4" fmla="*/ 25530 h 102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315" h="1021838">
                <a:moveTo>
                  <a:pt x="0" y="148359"/>
                </a:moveTo>
                <a:cubicBezTo>
                  <a:pt x="426492" y="582813"/>
                  <a:pt x="852984" y="1017267"/>
                  <a:pt x="1201002" y="1021816"/>
                </a:cubicBezTo>
                <a:cubicBezTo>
                  <a:pt x="1549020" y="1026365"/>
                  <a:pt x="1940256" y="343977"/>
                  <a:pt x="2088107" y="175655"/>
                </a:cubicBezTo>
                <a:cubicBezTo>
                  <a:pt x="2235958" y="7333"/>
                  <a:pt x="2085832" y="36903"/>
                  <a:pt x="2088107" y="11882"/>
                </a:cubicBezTo>
                <a:cubicBezTo>
                  <a:pt x="2090382" y="-13139"/>
                  <a:pt x="2096068" y="6195"/>
                  <a:pt x="2101755" y="255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530B2886-FCE8-4885-AE5D-93BC4511B5BA}"/>
              </a:ext>
            </a:extLst>
          </p:cNvPr>
          <p:cNvCxnSpPr/>
          <p:nvPr/>
        </p:nvCxnSpPr>
        <p:spPr>
          <a:xfrm>
            <a:off x="4610100" y="3542715"/>
            <a:ext cx="838200" cy="977253"/>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Straight Connector 36">
            <a:extLst>
              <a:ext uri="{FF2B5EF4-FFF2-40B4-BE49-F238E27FC236}">
                <a16:creationId xmlns:a16="http://schemas.microsoft.com/office/drawing/2014/main" id="{4B99914B-21AA-4191-BFFD-781D4E5C6429}"/>
              </a:ext>
            </a:extLst>
          </p:cNvPr>
          <p:cNvCxnSpPr/>
          <p:nvPr/>
        </p:nvCxnSpPr>
        <p:spPr>
          <a:xfrm flipH="1">
            <a:off x="4495800" y="3542715"/>
            <a:ext cx="952500" cy="876821"/>
          </a:xfrm>
          <a:prstGeom prst="line">
            <a:avLst/>
          </a:prstGeom>
        </p:spPr>
        <p:style>
          <a:lnRef idx="2">
            <a:schemeClr val="accent5"/>
          </a:lnRef>
          <a:fillRef idx="0">
            <a:schemeClr val="accent5"/>
          </a:fillRef>
          <a:effectRef idx="1">
            <a:schemeClr val="accent5"/>
          </a:effectRef>
          <a:fontRef idx="minor">
            <a:schemeClr val="tx1"/>
          </a:fontRef>
        </p:style>
      </p:cxnSp>
      <p:pic>
        <p:nvPicPr>
          <p:cNvPr id="39" name="Picture 38">
            <a:extLst>
              <a:ext uri="{FF2B5EF4-FFF2-40B4-BE49-F238E27FC236}">
                <a16:creationId xmlns:a16="http://schemas.microsoft.com/office/drawing/2014/main" id="{C0010B61-8070-43E3-B569-1C578CE6E0B7}"/>
              </a:ext>
            </a:extLst>
          </p:cNvPr>
          <p:cNvPicPr>
            <a:picLocks noChangeAspect="1"/>
          </p:cNvPicPr>
          <p:nvPr/>
        </p:nvPicPr>
        <p:blipFill>
          <a:blip r:embed="rId3"/>
          <a:stretch>
            <a:fillRect/>
          </a:stretch>
        </p:blipFill>
        <p:spPr>
          <a:xfrm>
            <a:off x="8915400" y="6362700"/>
            <a:ext cx="6657975" cy="1952625"/>
          </a:xfrm>
          <a:prstGeom prst="rect">
            <a:avLst/>
          </a:prstGeom>
        </p:spPr>
      </p:pic>
      <p:sp>
        <p:nvSpPr>
          <p:cNvPr id="41" name="TextBox 40">
            <a:extLst>
              <a:ext uri="{FF2B5EF4-FFF2-40B4-BE49-F238E27FC236}">
                <a16:creationId xmlns:a16="http://schemas.microsoft.com/office/drawing/2014/main" id="{876FBBA3-28FE-4C10-8432-72B034835534}"/>
              </a:ext>
            </a:extLst>
          </p:cNvPr>
          <p:cNvSpPr txBox="1"/>
          <p:nvPr/>
        </p:nvSpPr>
        <p:spPr>
          <a:xfrm>
            <a:off x="3162300" y="257528"/>
            <a:ext cx="12115800" cy="1012906"/>
          </a:xfrm>
          <a:prstGeom prst="rect">
            <a:avLst/>
          </a:prstGeom>
          <a:noFill/>
        </p:spPr>
        <p:txBody>
          <a:bodyPr wrap="square">
            <a:spAutoFit/>
          </a:bodyPr>
          <a:lstStyle/>
          <a:p>
            <a:pPr algn="ctr">
              <a:lnSpc>
                <a:spcPts val="7840"/>
              </a:lnSpc>
              <a:spcBef>
                <a:spcPct val="0"/>
              </a:spcBef>
            </a:pPr>
            <a:r>
              <a:rPr lang="en-US" sz="5600" dirty="0" err="1">
                <a:solidFill>
                  <a:srgbClr val="141414"/>
                </a:solidFill>
                <a:latin typeface="Cooper Black" panose="0208090404030B020404" charset="0"/>
              </a:rPr>
              <a:t>Cơ</a:t>
            </a:r>
            <a:r>
              <a:rPr lang="en-US" sz="5600" dirty="0">
                <a:solidFill>
                  <a:srgbClr val="141414"/>
                </a:solidFill>
                <a:latin typeface="Cooper Black" panose="0208090404030B020404" charset="0"/>
              </a:rPr>
              <a:t> </a:t>
            </a:r>
            <a:r>
              <a:rPr lang="en-US" sz="5600" dirty="0" err="1">
                <a:solidFill>
                  <a:srgbClr val="141414"/>
                </a:solidFill>
                <a:latin typeface="Cooper Black" panose="0208090404030B020404" charset="0"/>
              </a:rPr>
              <a:t>chế</a:t>
            </a:r>
            <a:r>
              <a:rPr lang="en-US" sz="5600" dirty="0">
                <a:solidFill>
                  <a:srgbClr val="141414"/>
                </a:solidFill>
                <a:latin typeface="Cooper Black" panose="0208090404030B020404" charset="0"/>
              </a:rPr>
              <a:t> </a:t>
            </a:r>
            <a:r>
              <a:rPr lang="en-US" sz="5600" dirty="0" err="1">
                <a:solidFill>
                  <a:srgbClr val="141414"/>
                </a:solidFill>
                <a:latin typeface="Cooper Black" panose="0208090404030B020404" charset="0"/>
              </a:rPr>
              <a:t>hoạt</a:t>
            </a:r>
            <a:r>
              <a:rPr lang="en-US" sz="5600" dirty="0">
                <a:solidFill>
                  <a:srgbClr val="141414"/>
                </a:solidFill>
                <a:latin typeface="Cooper Black" panose="0208090404030B020404" charset="0"/>
              </a:rPr>
              <a:t> </a:t>
            </a:r>
            <a:r>
              <a:rPr lang="en-US" sz="5600" dirty="0" err="1">
                <a:solidFill>
                  <a:srgbClr val="141414"/>
                </a:solidFill>
                <a:latin typeface="Cooper Black" panose="0208090404030B020404" charset="0"/>
              </a:rPr>
              <a:t>động</a:t>
            </a:r>
            <a:r>
              <a:rPr lang="en-US" sz="5600" dirty="0">
                <a:solidFill>
                  <a:srgbClr val="141414"/>
                </a:solidFill>
                <a:latin typeface="Cooper Black" panose="0208090404030B020404" charset="0"/>
              </a:rPr>
              <a:t> </a:t>
            </a:r>
            <a:r>
              <a:rPr lang="en-US" sz="5600" dirty="0" err="1">
                <a:solidFill>
                  <a:srgbClr val="141414"/>
                </a:solidFill>
                <a:latin typeface="Cooper Black" panose="0208090404030B020404" charset="0"/>
              </a:rPr>
              <a:t>của</a:t>
            </a:r>
            <a:r>
              <a:rPr lang="en-US" sz="5600" dirty="0">
                <a:solidFill>
                  <a:srgbClr val="141414"/>
                </a:solidFill>
                <a:latin typeface="Cooper Black" panose="0208090404030B020404" charset="0"/>
              </a:rPr>
              <a:t> </a:t>
            </a:r>
            <a:r>
              <a:rPr lang="en-US" sz="5600" dirty="0" err="1">
                <a:solidFill>
                  <a:srgbClr val="141414"/>
                </a:solidFill>
                <a:latin typeface="Cooper Black" panose="0208090404030B020404" charset="0"/>
              </a:rPr>
              <a:t>ArrayList</a:t>
            </a:r>
            <a:endParaRPr lang="vi-VN" altLang="en-US" sz="5600" dirty="0">
              <a:solidFill>
                <a:srgbClr val="141414"/>
              </a:solidFill>
            </a:endParaRPr>
          </a:p>
        </p:txBody>
      </p:sp>
    </p:spTree>
    <p:extLst>
      <p:ext uri="{BB962C8B-B14F-4D97-AF65-F5344CB8AC3E}">
        <p14:creationId xmlns:p14="http://schemas.microsoft.com/office/powerpoint/2010/main" val="953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down)">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down)">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barn(inVertical)">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2834046" y="647700"/>
            <a:ext cx="12619908" cy="1180465"/>
          </a:xfrm>
          <a:prstGeom prst="rect">
            <a:avLst/>
          </a:prstGeom>
        </p:spPr>
        <p:txBody>
          <a:bodyPr lIns="0" tIns="0" rIns="0" bIns="0" rtlCol="0" anchor="t">
            <a:spAutoFit/>
          </a:bodyPr>
          <a:lstStyle/>
          <a:p>
            <a:pPr marL="0" lvl="0" indent="0" algn="ctr">
              <a:lnSpc>
                <a:spcPts val="9205"/>
              </a:lnSpc>
            </a:pPr>
            <a:r>
              <a:rPr lang="en-US" sz="8850">
                <a:solidFill>
                  <a:srgbClr val="141414"/>
                </a:solidFill>
                <a:latin typeface="ไอติม" panose="00000500000000000000"/>
              </a:rPr>
              <a:t>NỘI DUNG ArryList</a:t>
            </a:r>
          </a:p>
        </p:txBody>
      </p:sp>
      <p:grpSp>
        <p:nvGrpSpPr>
          <p:cNvPr id="28" name="Group 27"/>
          <p:cNvGrpSpPr/>
          <p:nvPr/>
        </p:nvGrpSpPr>
        <p:grpSpPr>
          <a:xfrm>
            <a:off x="1393595" y="2705100"/>
            <a:ext cx="11776446" cy="938735"/>
            <a:chOff x="2195" y="4260"/>
            <a:chExt cx="18545" cy="1478"/>
          </a:xfrm>
        </p:grpSpPr>
        <p:grpSp>
          <p:nvGrpSpPr>
            <p:cNvPr id="3" name="Group 3"/>
            <p:cNvGrpSpPr/>
            <p:nvPr/>
          </p:nvGrpSpPr>
          <p:grpSpPr>
            <a:xfrm>
              <a:off x="2195" y="4620"/>
              <a:ext cx="1164" cy="1118"/>
              <a:chOff x="912707" y="289560"/>
              <a:chExt cx="985251" cy="946637"/>
            </a:xfrm>
          </p:grpSpPr>
          <p:pic>
            <p:nvPicPr>
              <p:cNvPr id="4" name="Picture 4"/>
              <p:cNvPicPr>
                <a:picLocks noChangeAspect="1"/>
              </p:cNvPicPr>
              <p:nvPr/>
            </p:nvPicPr>
            <p:blipFill>
              <a:blip r:embed="rId2" cstate="print">
                <a:extLst>
                  <a:ext uri="{28A0092B-C50C-407E-A947-70E740481C1C}">
                    <a14:useLocalDpi xmlns:a14="http://schemas.microsoft.com/office/drawing/2010/main" val="0"/>
                  </a:ext>
                </a:extLst>
              </a:blip>
              <a:srcRect t="454" b="454"/>
              <a:stretch>
                <a:fillRect/>
              </a:stretch>
            </p:blipFill>
            <p:spPr>
              <a:xfrm>
                <a:off x="912707" y="289560"/>
                <a:ext cx="985251" cy="946637"/>
              </a:xfrm>
              <a:prstGeom prst="rect">
                <a:avLst/>
              </a:prstGeom>
            </p:spPr>
          </p:pic>
          <p:sp>
            <p:nvSpPr>
              <p:cNvPr id="5" name="TextBox 5"/>
              <p:cNvSpPr txBox="1"/>
              <p:nvPr/>
            </p:nvSpPr>
            <p:spPr>
              <a:xfrm>
                <a:off x="984720" y="390875"/>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1</a:t>
                </a:r>
              </a:p>
            </p:txBody>
          </p:sp>
        </p:grpSp>
        <p:sp>
          <p:nvSpPr>
            <p:cNvPr id="22" name="TextBox 22"/>
            <p:cNvSpPr txBox="1"/>
            <p:nvPr/>
          </p:nvSpPr>
          <p:spPr>
            <a:xfrm>
              <a:off x="3720" y="4260"/>
              <a:ext cx="17020" cy="1352"/>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Giới</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thiệu</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ArryList</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trong</a:t>
              </a:r>
              <a:r>
                <a:rPr lang="en-US" sz="5200" dirty="0">
                  <a:solidFill>
                    <a:srgbClr val="141414"/>
                  </a:solidFill>
                  <a:latin typeface="Times New Roman" panose="02020603050405020304" pitchFamily="18" charset="0"/>
                  <a:cs typeface="Times New Roman" panose="02020603050405020304" pitchFamily="18" charset="0"/>
                </a:rPr>
                <a:t> C#</a:t>
              </a:r>
            </a:p>
          </p:txBody>
        </p:sp>
      </p:grpSp>
      <p:grpSp>
        <p:nvGrpSpPr>
          <p:cNvPr id="29" name="Group 28"/>
          <p:cNvGrpSpPr/>
          <p:nvPr/>
        </p:nvGrpSpPr>
        <p:grpSpPr>
          <a:xfrm>
            <a:off x="2666770" y="5046228"/>
            <a:ext cx="11886862" cy="993140"/>
            <a:chOff x="2125" y="6987"/>
            <a:chExt cx="18719" cy="1564"/>
          </a:xfrm>
        </p:grpSpPr>
        <p:grpSp>
          <p:nvGrpSpPr>
            <p:cNvPr id="6" name="Group 6"/>
            <p:cNvGrpSpPr/>
            <p:nvPr/>
          </p:nvGrpSpPr>
          <p:grpSpPr>
            <a:xfrm>
              <a:off x="2125" y="7433"/>
              <a:ext cx="1164" cy="1118"/>
              <a:chOff x="681567" y="-56727"/>
              <a:chExt cx="985251" cy="946637"/>
            </a:xfrm>
          </p:grpSpPr>
          <p:pic>
            <p:nvPicPr>
              <p:cNvPr id="7" name="Picture 7"/>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681567" y="-56727"/>
                <a:ext cx="985251" cy="946637"/>
              </a:xfrm>
              <a:prstGeom prst="rect">
                <a:avLst/>
              </a:prstGeom>
            </p:spPr>
          </p:pic>
          <p:sp>
            <p:nvSpPr>
              <p:cNvPr id="8" name="TextBox 8"/>
              <p:cNvSpPr txBox="1"/>
              <p:nvPr/>
            </p:nvSpPr>
            <p:spPr>
              <a:xfrm>
                <a:off x="681613" y="138568"/>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2</a:t>
                </a:r>
              </a:p>
            </p:txBody>
          </p:sp>
        </p:grpSp>
        <p:sp>
          <p:nvSpPr>
            <p:cNvPr id="23" name="TextBox 23"/>
            <p:cNvSpPr txBox="1"/>
            <p:nvPr/>
          </p:nvSpPr>
          <p:spPr>
            <a:xfrm>
              <a:off x="4045" y="6987"/>
              <a:ext cx="16799" cy="1352"/>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Cơ</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chế</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hoạt</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động</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của</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ArryList</a:t>
              </a:r>
              <a:endParaRPr lang="en-US" sz="5200" dirty="0">
                <a:solidFill>
                  <a:srgbClr val="141414"/>
                </a:solidFill>
                <a:latin typeface="Times New Roman" panose="02020603050405020304" pitchFamily="18" charset="0"/>
                <a:cs typeface="Times New Roman" panose="02020603050405020304" pitchFamily="18" charset="0"/>
              </a:endParaRPr>
            </a:p>
          </p:txBody>
        </p:sp>
      </p:grpSp>
      <p:grpSp>
        <p:nvGrpSpPr>
          <p:cNvPr id="30" name="Group 29"/>
          <p:cNvGrpSpPr/>
          <p:nvPr/>
        </p:nvGrpSpPr>
        <p:grpSpPr>
          <a:xfrm>
            <a:off x="6781800" y="7200900"/>
            <a:ext cx="9731375" cy="933450"/>
            <a:chOff x="1129" y="11790"/>
            <a:chExt cx="15325" cy="1470"/>
          </a:xfrm>
        </p:grpSpPr>
        <p:grpSp>
          <p:nvGrpSpPr>
            <p:cNvPr id="9" name="Group 9"/>
            <p:cNvGrpSpPr/>
            <p:nvPr/>
          </p:nvGrpSpPr>
          <p:grpSpPr>
            <a:xfrm>
              <a:off x="1129" y="12084"/>
              <a:ext cx="1164" cy="1118"/>
              <a:chOff x="0" y="0"/>
              <a:chExt cx="985251" cy="946637"/>
            </a:xfrm>
          </p:grpSpPr>
          <p:pic>
            <p:nvPicPr>
              <p:cNvPr id="10" name="Picture 10"/>
              <p:cNvPicPr>
                <a:picLocks noChangeAspect="1"/>
              </p:cNvPicPr>
              <p:nvPr/>
            </p:nvPicPr>
            <p:blipFill>
              <a:blip r:embed="rId4" cstate="print">
                <a:extLst>
                  <a:ext uri="{28A0092B-C50C-407E-A947-70E740481C1C}">
                    <a14:useLocalDpi xmlns:a14="http://schemas.microsoft.com/office/drawing/2010/main" val="0"/>
                  </a:ext>
                </a:extLst>
              </a:blip>
              <a:srcRect t="454" b="454"/>
              <a:stretch>
                <a:fillRect/>
              </a:stretch>
            </p:blipFill>
            <p:spPr>
              <a:xfrm>
                <a:off x="0" y="0"/>
                <a:ext cx="985251" cy="946637"/>
              </a:xfrm>
              <a:prstGeom prst="rect">
                <a:avLst/>
              </a:prstGeom>
            </p:spPr>
          </p:pic>
          <p:sp>
            <p:nvSpPr>
              <p:cNvPr id="11" name="TextBox 11"/>
              <p:cNvSpPr txBox="1"/>
              <p:nvPr/>
            </p:nvSpPr>
            <p:spPr>
              <a:xfrm>
                <a:off x="72013" y="146188"/>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3</a:t>
                </a:r>
              </a:p>
            </p:txBody>
          </p:sp>
        </p:grpSp>
        <p:sp>
          <p:nvSpPr>
            <p:cNvPr id="24" name="TextBox 24"/>
            <p:cNvSpPr txBox="1"/>
            <p:nvPr/>
          </p:nvSpPr>
          <p:spPr>
            <a:xfrm>
              <a:off x="2972" y="11790"/>
              <a:ext cx="13482" cy="1470"/>
            </a:xfrm>
            <a:prstGeom prst="rect">
              <a:avLst/>
            </a:prstGeom>
          </p:spPr>
          <p:txBody>
            <a:bodyPr wrap="square" lIns="0" tIns="0" rIns="0" bIns="0" rtlCol="0" anchor="t">
              <a:spAutoFit/>
            </a:bodyPr>
            <a:lstStyle/>
            <a:p>
              <a:pPr algn="ctr">
                <a:lnSpc>
                  <a:spcPts val="7280"/>
                </a:lnSpc>
              </a:pPr>
              <a:r>
                <a:rPr lang="en-US" sz="5200" b="1" dirty="0" err="1">
                  <a:solidFill>
                    <a:srgbClr val="141414"/>
                  </a:solidFill>
                  <a:latin typeface="Times New Roman" panose="02020603050405020304" charset="0"/>
                  <a:cs typeface="Times New Roman" panose="02020603050405020304" charset="0"/>
                  <a:sym typeface="+mn-ea"/>
                </a:rPr>
                <a:t>Các</a:t>
              </a:r>
              <a:r>
                <a:rPr lang="en-US" sz="5200" b="1" dirty="0">
                  <a:solidFill>
                    <a:srgbClr val="141414"/>
                  </a:solidFill>
                  <a:latin typeface="Times New Roman" panose="02020603050405020304" charset="0"/>
                  <a:cs typeface="Times New Roman" panose="02020603050405020304" charset="0"/>
                  <a:sym typeface="+mn-ea"/>
                </a:rPr>
                <a:t> </a:t>
              </a:r>
              <a:r>
                <a:rPr lang="en-US" sz="5200" b="1" dirty="0" err="1">
                  <a:solidFill>
                    <a:srgbClr val="141414"/>
                  </a:solidFill>
                  <a:latin typeface="Times New Roman" panose="02020603050405020304" charset="0"/>
                  <a:cs typeface="Times New Roman" panose="02020603050405020304" charset="0"/>
                  <a:sym typeface="+mn-ea"/>
                </a:rPr>
                <a:t>thao</a:t>
              </a:r>
              <a:r>
                <a:rPr lang="en-US" sz="5200" b="1" dirty="0">
                  <a:solidFill>
                    <a:srgbClr val="141414"/>
                  </a:solidFill>
                  <a:latin typeface="Times New Roman" panose="02020603050405020304" charset="0"/>
                  <a:cs typeface="Times New Roman" panose="02020603050405020304" charset="0"/>
                  <a:sym typeface="+mn-ea"/>
                </a:rPr>
                <a:t> </a:t>
              </a:r>
              <a:r>
                <a:rPr lang="en-US" sz="5200" b="1" dirty="0" err="1">
                  <a:solidFill>
                    <a:srgbClr val="141414"/>
                  </a:solidFill>
                  <a:latin typeface="Times New Roman" panose="02020603050405020304" charset="0"/>
                  <a:cs typeface="Times New Roman" panose="02020603050405020304" charset="0"/>
                  <a:sym typeface="+mn-ea"/>
                </a:rPr>
                <a:t>tác</a:t>
              </a:r>
              <a:r>
                <a:rPr lang="en-US" sz="5200" b="1" dirty="0">
                  <a:solidFill>
                    <a:srgbClr val="141414"/>
                  </a:solidFill>
                  <a:latin typeface="Times New Roman" panose="02020603050405020304" charset="0"/>
                  <a:cs typeface="Times New Roman" panose="02020603050405020304" charset="0"/>
                  <a:sym typeface="+mn-ea"/>
                </a:rPr>
                <a:t> </a:t>
              </a:r>
              <a:r>
                <a:rPr lang="en-US" sz="5200" b="1" dirty="0" err="1">
                  <a:solidFill>
                    <a:srgbClr val="141414"/>
                  </a:solidFill>
                  <a:latin typeface="Times New Roman" panose="02020603050405020304" charset="0"/>
                  <a:cs typeface="Times New Roman" panose="02020603050405020304" charset="0"/>
                  <a:sym typeface="+mn-ea"/>
                </a:rPr>
                <a:t>trên</a:t>
              </a:r>
              <a:r>
                <a:rPr lang="en-US" sz="5200" b="1" dirty="0">
                  <a:solidFill>
                    <a:srgbClr val="141414"/>
                  </a:solidFill>
                  <a:latin typeface="Times New Roman" panose="02020603050405020304" charset="0"/>
                  <a:cs typeface="Times New Roman" panose="02020603050405020304" charset="0"/>
                  <a:sym typeface="+mn-ea"/>
                </a:rPr>
                <a:t> </a:t>
              </a:r>
              <a:r>
                <a:rPr lang="en-US" sz="5200" b="1" dirty="0" err="1">
                  <a:solidFill>
                    <a:srgbClr val="141414"/>
                  </a:solidFill>
                  <a:latin typeface="Times New Roman" panose="02020603050405020304" charset="0"/>
                  <a:cs typeface="Times New Roman" panose="02020603050405020304" charset="0"/>
                  <a:sym typeface="+mn-ea"/>
                </a:rPr>
                <a:t>ArryList</a:t>
              </a:r>
              <a:endParaRPr lang="en-US" sz="5200" b="1" dirty="0">
                <a:solidFill>
                  <a:srgbClr val="141414"/>
                </a:solidFill>
                <a:latin typeface="Times New Roman" panose="02020603050405020304" charset="0"/>
                <a:cs typeface="Times New Roman"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487774" y="1181069"/>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420816" y="12570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630127" y="118128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5697416" y="1333535"/>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353766" y="1181122"/>
            <a:ext cx="960913" cy="1024229"/>
          </a:xfrm>
          <a:prstGeom prst="rect">
            <a:avLst/>
          </a:prstGeom>
        </p:spPr>
      </p:pic>
      <p:grpSp>
        <p:nvGrpSpPr>
          <p:cNvPr id="25" name="Group 25"/>
          <p:cNvGrpSpPr/>
          <p:nvPr/>
        </p:nvGrpSpPr>
        <p:grpSpPr>
          <a:xfrm>
            <a:off x="0" y="0"/>
            <a:ext cx="1028700" cy="988384"/>
            <a:chOff x="0" y="0"/>
            <a:chExt cx="1371600" cy="1317845"/>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28" name="TextBox 28"/>
          <p:cNvSpPr txBox="1"/>
          <p:nvPr/>
        </p:nvSpPr>
        <p:spPr>
          <a:xfrm>
            <a:off x="685800" y="38100"/>
            <a:ext cx="17430115" cy="1005205"/>
          </a:xfrm>
          <a:prstGeom prst="rect">
            <a:avLst/>
          </a:prstGeom>
        </p:spPr>
        <p:txBody>
          <a:bodyPr wrap="square" lIns="0" tIns="0" rIns="0" bIns="0" rtlCol="0" anchor="t">
            <a:spAutoFit/>
          </a:bodyPr>
          <a:lstStyle/>
          <a:p>
            <a:pPr algn="ctr">
              <a:lnSpc>
                <a:spcPts val="7840"/>
              </a:lnSpc>
              <a:spcBef>
                <a:spcPct val="0"/>
              </a:spcBef>
            </a:pPr>
            <a:r>
              <a:rPr lang="en-US" sz="5600">
                <a:solidFill>
                  <a:srgbClr val="141414"/>
                </a:solidFill>
                <a:latin typeface="Cooper Black" panose="0208090404030B020404" charset="0"/>
                <a:cs typeface="Cooper Black" panose="0208090404030B020404" charset="0"/>
              </a:rPr>
              <a:t>C</a:t>
            </a:r>
            <a:r>
              <a:rPr lang="vi-VN" altLang="en-US" sz="5600">
                <a:solidFill>
                  <a:srgbClr val="141414"/>
                </a:solidFill>
                <a:latin typeface="Cooper Black" panose="0208090404030B020404" charset="0"/>
                <a:cs typeface="Cooper Black" panose="0208090404030B020404" charset="0"/>
              </a:rPr>
              <a:t>ÁC THAO TÁC TRÊN</a:t>
            </a:r>
            <a:r>
              <a:rPr lang="en-US" altLang="vi-VN" sz="5600">
                <a:solidFill>
                  <a:srgbClr val="141414"/>
                </a:solidFill>
                <a:latin typeface="Cooper Black" panose="0208090404030B020404" charset="0"/>
                <a:cs typeface="Cooper Black" panose="0208090404030B020404" charset="0"/>
              </a:rPr>
              <a:t> ArryList</a:t>
            </a:r>
          </a:p>
        </p:txBody>
      </p:sp>
      <p:sp>
        <p:nvSpPr>
          <p:cNvPr id="14" name="AutoShape 3">
            <a:extLst>
              <a:ext uri="{FF2B5EF4-FFF2-40B4-BE49-F238E27FC236}">
                <a16:creationId xmlns:a16="http://schemas.microsoft.com/office/drawing/2014/main" id="{39895B5D-C17E-4AC0-BD9A-59E160736A60}"/>
              </a:ext>
            </a:extLst>
          </p:cNvPr>
          <p:cNvSpPr/>
          <p:nvPr/>
        </p:nvSpPr>
        <p:spPr>
          <a:xfrm>
            <a:off x="1285557" y="1845649"/>
            <a:ext cx="16230600" cy="8229600"/>
          </a:xfrm>
          <a:prstGeom prst="rect">
            <a:avLst/>
          </a:prstGeom>
          <a:noFill/>
        </p:spPr>
        <p:txBody>
          <a:bodyPr/>
          <a:lstStyle/>
          <a:p>
            <a:pPr>
              <a:lnSpc>
                <a:spcPct val="150000"/>
              </a:lnSpc>
            </a:pPr>
            <a:r>
              <a:rPr lang="vi-VN" altLang="en-US" sz="66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600" dirty="0" err="1">
                <a:solidFill>
                  <a:srgbClr val="FF0000"/>
                </a:solidFill>
                <a:latin typeface="Times New Roman" panose="02020603050405020304" charset="0"/>
                <a:cs typeface="Times New Roman" panose="02020603050405020304" charset="0"/>
                <a:sym typeface="Wingdings" panose="05000000000000000000" charset="0"/>
              </a:rPr>
              <a:t>Khởi</a:t>
            </a:r>
            <a:r>
              <a:rPr lang="en-US" altLang="vi-VN" sz="66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600" dirty="0" err="1">
                <a:solidFill>
                  <a:srgbClr val="FF0000"/>
                </a:solidFill>
                <a:latin typeface="Times New Roman" panose="02020603050405020304" charset="0"/>
                <a:cs typeface="Times New Roman" panose="02020603050405020304" charset="0"/>
                <a:sym typeface="Wingdings" panose="05000000000000000000" charset="0"/>
              </a:rPr>
              <a:t>tạo</a:t>
            </a:r>
            <a:r>
              <a:rPr lang="en-US" altLang="vi-VN" sz="66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600" dirty="0" err="1">
                <a:solidFill>
                  <a:schemeClr val="tx1"/>
                </a:solidFill>
                <a:latin typeface="Times New Roman" panose="02020603050405020304" charset="0"/>
                <a:cs typeface="Times New Roman" panose="02020603050405020304" charset="0"/>
                <a:sym typeface="Wingdings" panose="05000000000000000000" charset="0"/>
              </a:rPr>
              <a:t>ArryList</a:t>
            </a:r>
            <a:endParaRPr lang="vi-VN" altLang="en-US" sz="6600" dirty="0">
              <a:solidFill>
                <a:schemeClr val="tx1"/>
              </a:solidFill>
              <a:latin typeface="Times New Roman" panose="02020603050405020304" charset="0"/>
              <a:cs typeface="Times New Roman" panose="02020603050405020304" charset="0"/>
              <a:sym typeface="Wingdings" panose="05000000000000000000" charset="0"/>
            </a:endParaRPr>
          </a:p>
          <a:p>
            <a:pPr>
              <a:lnSpc>
                <a:spcPct val="150000"/>
              </a:lnSpc>
            </a:pPr>
            <a:r>
              <a:rPr lang="vi-VN" altLang="en-US" sz="6600" dirty="0">
                <a:solidFill>
                  <a:srgbClr val="FF0000"/>
                </a:solidFill>
                <a:latin typeface="Times New Roman" panose="02020603050405020304" charset="0"/>
                <a:cs typeface="Times New Roman" panose="02020603050405020304" charset="0"/>
                <a:sym typeface="Wingdings" panose="05000000000000000000" charset="0"/>
              </a:rPr>
              <a:t> Thêm</a:t>
            </a:r>
            <a:r>
              <a:rPr lang="vi-VN" altLang="en-US"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phần</a:t>
            </a:r>
            <a:r>
              <a:rPr lang="en-US" altLang="vi-VN"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tử</a:t>
            </a:r>
            <a:r>
              <a:rPr lang="en-US" altLang="vi-VN"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vào</a:t>
            </a:r>
            <a:r>
              <a:rPr lang="en-US" altLang="vi-VN"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ArryList</a:t>
            </a:r>
            <a:r>
              <a:rPr lang="en-US" altLang="vi-VN" sz="6600" dirty="0">
                <a:latin typeface="Times New Roman" panose="02020603050405020304" charset="0"/>
                <a:cs typeface="Times New Roman" panose="02020603050405020304" charset="0"/>
                <a:sym typeface="Wingdings" panose="05000000000000000000" charset="0"/>
              </a:rPr>
              <a:t> </a:t>
            </a:r>
          </a:p>
          <a:p>
            <a:pPr>
              <a:lnSpc>
                <a:spcPct val="150000"/>
              </a:lnSpc>
            </a:pPr>
            <a:r>
              <a:rPr lang="vi-VN" altLang="en-US" sz="6600" dirty="0">
                <a:solidFill>
                  <a:srgbClr val="FF0000"/>
                </a:solidFill>
                <a:latin typeface="Times New Roman" panose="02020603050405020304" charset="0"/>
                <a:cs typeface="Times New Roman" panose="02020603050405020304" charset="0"/>
                <a:sym typeface="Wingdings" panose="05000000000000000000" charset="0"/>
              </a:rPr>
              <a:t> Xóa</a:t>
            </a:r>
            <a:r>
              <a:rPr lang="vi-VN" altLang="en-US"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phần</a:t>
            </a:r>
            <a:r>
              <a:rPr lang="en-US" altLang="vi-VN"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tử</a:t>
            </a:r>
            <a:r>
              <a:rPr lang="en-US" altLang="vi-VN" sz="6600" dirty="0">
                <a:latin typeface="Times New Roman" panose="02020603050405020304" charset="0"/>
                <a:cs typeface="Times New Roman" panose="02020603050405020304" charset="0"/>
                <a:sym typeface="Wingdings" panose="05000000000000000000" charset="0"/>
              </a:rPr>
              <a:t> ra </a:t>
            </a:r>
            <a:r>
              <a:rPr lang="en-US" altLang="vi-VN" sz="6600" dirty="0" err="1">
                <a:latin typeface="Times New Roman" panose="02020603050405020304" charset="0"/>
                <a:cs typeface="Times New Roman" panose="02020603050405020304" charset="0"/>
                <a:sym typeface="Wingdings" panose="05000000000000000000" charset="0"/>
              </a:rPr>
              <a:t>khỏi</a:t>
            </a:r>
            <a:r>
              <a:rPr lang="en-US" altLang="vi-VN"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ArryList</a:t>
            </a:r>
            <a:r>
              <a:rPr lang="en-US" altLang="vi-VN" sz="6600" dirty="0">
                <a:latin typeface="Times New Roman" panose="02020603050405020304" charset="0"/>
                <a:cs typeface="Times New Roman" panose="02020603050405020304" charset="0"/>
                <a:sym typeface="Wingdings" panose="05000000000000000000" charset="0"/>
              </a:rPr>
              <a:t> </a:t>
            </a:r>
          </a:p>
          <a:p>
            <a:pPr>
              <a:lnSpc>
                <a:spcPct val="150000"/>
              </a:lnSpc>
            </a:pPr>
            <a:r>
              <a:rPr lang="vi-VN" altLang="en-US" sz="6600" dirty="0">
                <a:solidFill>
                  <a:srgbClr val="FF0000"/>
                </a:solidFill>
                <a:latin typeface="Times New Roman" panose="02020603050405020304" charset="0"/>
                <a:cs typeface="Times New Roman" panose="02020603050405020304" charset="0"/>
                <a:sym typeface="Wingdings" panose="05000000000000000000" charset="0"/>
              </a:rPr>
              <a:t> Tìm</a:t>
            </a:r>
            <a:r>
              <a:rPr lang="vi-VN" altLang="en-US"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kiếm</a:t>
            </a:r>
            <a:r>
              <a:rPr lang="en-US" altLang="vi-VN"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thông</a:t>
            </a:r>
            <a:r>
              <a:rPr lang="en-US" altLang="vi-VN" sz="6600" dirty="0">
                <a:latin typeface="Times New Roman" panose="02020603050405020304" charset="0"/>
                <a:cs typeface="Times New Roman" panose="02020603050405020304" charset="0"/>
                <a:sym typeface="Wingdings" panose="05000000000000000000" charset="0"/>
              </a:rPr>
              <a:t> tin </a:t>
            </a:r>
            <a:r>
              <a:rPr lang="en-US" altLang="vi-VN" sz="6600" dirty="0" err="1">
                <a:latin typeface="Times New Roman" panose="02020603050405020304" charset="0"/>
                <a:cs typeface="Times New Roman" panose="02020603050405020304" charset="0"/>
                <a:sym typeface="Wingdings" panose="05000000000000000000" charset="0"/>
              </a:rPr>
              <a:t>trong</a:t>
            </a:r>
            <a:r>
              <a:rPr lang="en-US" altLang="vi-VN"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ArryList</a:t>
            </a:r>
            <a:endParaRPr lang="en-US" altLang="vi-VN" sz="6600" dirty="0">
              <a:latin typeface="Times New Roman" panose="02020603050405020304" charset="0"/>
              <a:cs typeface="Times New Roman" panose="02020603050405020304" charset="0"/>
              <a:sym typeface="Wingdings" panose="05000000000000000000" charset="0"/>
            </a:endParaRPr>
          </a:p>
          <a:p>
            <a:pPr>
              <a:lnSpc>
                <a:spcPct val="150000"/>
              </a:lnSpc>
            </a:pPr>
            <a:r>
              <a:rPr lang="vi-VN" altLang="en-US" sz="6600" dirty="0">
                <a:solidFill>
                  <a:srgbClr val="FF0000"/>
                </a:solidFill>
                <a:latin typeface="Times New Roman" panose="02020603050405020304" charset="0"/>
                <a:cs typeface="Times New Roman" panose="02020603050405020304" charset="0"/>
                <a:sym typeface="Wingdings" panose="05000000000000000000" charset="0"/>
              </a:rPr>
              <a:t> </a:t>
            </a:r>
            <a:r>
              <a:rPr lang="en-US" altLang="vi-VN" sz="6600" dirty="0" err="1">
                <a:solidFill>
                  <a:srgbClr val="FF0000"/>
                </a:solidFill>
                <a:latin typeface="Times New Roman" panose="02020603050405020304" charset="0"/>
                <a:cs typeface="Times New Roman" panose="02020603050405020304" charset="0"/>
                <a:sym typeface="Wingdings" panose="05000000000000000000" charset="0"/>
              </a:rPr>
              <a:t>Duyệt</a:t>
            </a:r>
            <a:r>
              <a:rPr lang="en-US" altLang="vi-VN"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theo</a:t>
            </a:r>
            <a:r>
              <a:rPr lang="en-US" altLang="vi-VN" sz="6600" dirty="0">
                <a:latin typeface="Times New Roman" panose="02020603050405020304" charset="0"/>
                <a:cs typeface="Times New Roman" panose="02020603050405020304" charset="0"/>
                <a:sym typeface="Wingdings" panose="05000000000000000000" charset="0"/>
              </a:rPr>
              <a:t> </a:t>
            </a:r>
            <a:r>
              <a:rPr lang="en-US" altLang="vi-VN" sz="6600" dirty="0" err="1">
                <a:latin typeface="Times New Roman" panose="02020603050405020304" charset="0"/>
                <a:cs typeface="Times New Roman" panose="02020603050405020304" charset="0"/>
                <a:sym typeface="Wingdings" panose="05000000000000000000" charset="0"/>
              </a:rPr>
              <a:t>ArryList</a:t>
            </a:r>
            <a:r>
              <a:rPr lang="en-US" altLang="vi-VN" sz="6600" dirty="0">
                <a:latin typeface="Times New Roman" panose="02020603050405020304" charset="0"/>
                <a:cs typeface="Times New Roman" panose="02020603050405020304" charset="0"/>
                <a:sym typeface="Wingdings" panose="05000000000000000000" charset="0"/>
              </a:rPr>
              <a:t> </a:t>
            </a:r>
            <a:endParaRPr lang="en-US" sz="6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487774" y="1181069"/>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420816" y="12570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630127" y="118128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5697416" y="1333535"/>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353766" y="1181122"/>
            <a:ext cx="960913" cy="1024229"/>
          </a:xfrm>
          <a:prstGeom prst="rect">
            <a:avLst/>
          </a:prstGeom>
        </p:spPr>
      </p:pic>
      <p:grpSp>
        <p:nvGrpSpPr>
          <p:cNvPr id="25" name="Group 25"/>
          <p:cNvGrpSpPr/>
          <p:nvPr/>
        </p:nvGrpSpPr>
        <p:grpSpPr>
          <a:xfrm>
            <a:off x="0" y="0"/>
            <a:ext cx="1028700" cy="988384"/>
            <a:chOff x="0" y="0"/>
            <a:chExt cx="1371600" cy="1317845"/>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31" name="Text Box 30"/>
          <p:cNvSpPr txBox="1"/>
          <p:nvPr/>
        </p:nvSpPr>
        <p:spPr>
          <a:xfrm>
            <a:off x="2172970" y="-343695"/>
            <a:ext cx="15410180" cy="1614805"/>
          </a:xfrm>
          <a:prstGeom prst="rect">
            <a:avLst/>
          </a:prstGeom>
          <a:noFill/>
        </p:spPr>
        <p:txBody>
          <a:bodyPr wrap="square" rtlCol="0">
            <a:spAutoFit/>
          </a:bodyPr>
          <a:lstStyle/>
          <a:p>
            <a:pPr>
              <a:lnSpc>
                <a:spcPct val="150000"/>
              </a:lnSpc>
            </a:pPr>
            <a:r>
              <a:rPr lang="vi-VN" altLang="en-US" sz="6600">
                <a:solidFill>
                  <a:schemeClr val="tx1"/>
                </a:solidFill>
                <a:latin typeface="Cooper Black" panose="0208090404030B020404" charset="0"/>
                <a:cs typeface="Cooper Black" panose="0208090404030B020404" charset="0"/>
                <a:sym typeface="Wingdings" panose="05000000000000000000" charset="0"/>
              </a:rPr>
              <a:t></a:t>
            </a:r>
            <a:r>
              <a:rPr lang="en-US" altLang="vi-VN" sz="6600">
                <a:solidFill>
                  <a:schemeClr val="tx1"/>
                </a:solidFill>
                <a:latin typeface="Cooper Black" panose="0208090404030B020404" charset="0"/>
                <a:cs typeface="Cooper Black" panose="0208090404030B020404" charset="0"/>
                <a:sym typeface="Wingdings" panose="05000000000000000000" charset="0"/>
              </a:rPr>
              <a:t>Khởi tạo ArryList</a:t>
            </a:r>
          </a:p>
        </p:txBody>
      </p:sp>
      <p:sp>
        <p:nvSpPr>
          <p:cNvPr id="5" name="Text Box 4"/>
          <p:cNvSpPr txBox="1"/>
          <p:nvPr/>
        </p:nvSpPr>
        <p:spPr>
          <a:xfrm>
            <a:off x="2262867" y="1845649"/>
            <a:ext cx="11852910" cy="768350"/>
          </a:xfrm>
          <a:prstGeom prst="rect">
            <a:avLst/>
          </a:prstGeom>
          <a:noFill/>
        </p:spPr>
        <p:txBody>
          <a:bodyPr wrap="square" rtlCol="0">
            <a:spAutoFit/>
          </a:bodyPr>
          <a:lstStyle/>
          <a:p>
            <a:r>
              <a:rPr lang="en-US" sz="4400" dirty="0" err="1">
                <a:latin typeface="Times New Roman" panose="02020603050405020304" charset="0"/>
                <a:cs typeface="Times New Roman" panose="02020603050405020304" charset="0"/>
                <a:sym typeface="+mn-ea"/>
              </a:rPr>
              <a:t>Để</a:t>
            </a:r>
            <a:r>
              <a:rPr lang="en-US" sz="4400" dirty="0">
                <a:latin typeface="Times New Roman" panose="02020603050405020304" charset="0"/>
                <a:cs typeface="Times New Roman" panose="02020603050405020304" charset="0"/>
                <a:sym typeface="+mn-ea"/>
              </a:rPr>
              <a:t> </a:t>
            </a:r>
            <a:r>
              <a:rPr lang="en-US" sz="4400" dirty="0" err="1">
                <a:latin typeface="Times New Roman" panose="02020603050405020304" charset="0"/>
                <a:cs typeface="Times New Roman" panose="02020603050405020304" charset="0"/>
                <a:sym typeface="+mn-ea"/>
              </a:rPr>
              <a:t>tạo</a:t>
            </a:r>
            <a:r>
              <a:rPr lang="en-US" sz="4400" dirty="0">
                <a:latin typeface="Times New Roman" panose="02020603050405020304" charset="0"/>
                <a:cs typeface="Times New Roman" panose="02020603050405020304" charset="0"/>
                <a:sym typeface="+mn-ea"/>
              </a:rPr>
              <a:t> </a:t>
            </a:r>
            <a:r>
              <a:rPr lang="en-US" sz="4400" dirty="0" err="1">
                <a:latin typeface="Times New Roman" panose="02020603050405020304" charset="0"/>
                <a:cs typeface="Times New Roman" panose="02020603050405020304" charset="0"/>
                <a:sym typeface="+mn-ea"/>
              </a:rPr>
              <a:t>một</a:t>
            </a:r>
            <a:r>
              <a:rPr lang="en-US" sz="4400" dirty="0">
                <a:latin typeface="Times New Roman" panose="02020603050405020304" charset="0"/>
                <a:cs typeface="Times New Roman" panose="02020603050405020304" charset="0"/>
                <a:sym typeface="+mn-ea"/>
              </a:rPr>
              <a:t> </a:t>
            </a:r>
            <a:r>
              <a:rPr lang="en-US" sz="4400" dirty="0" err="1">
                <a:latin typeface="Times New Roman" panose="02020603050405020304" charset="0"/>
                <a:cs typeface="Times New Roman" panose="02020603050405020304" charset="0"/>
                <a:sym typeface="+mn-ea"/>
              </a:rPr>
              <a:t>đối</a:t>
            </a:r>
            <a:r>
              <a:rPr lang="en-US" sz="4400" dirty="0">
                <a:latin typeface="Times New Roman" panose="02020603050405020304" charset="0"/>
                <a:cs typeface="Times New Roman" panose="02020603050405020304" charset="0"/>
                <a:sym typeface="+mn-ea"/>
              </a:rPr>
              <a:t> </a:t>
            </a:r>
            <a:r>
              <a:rPr lang="en-US" sz="4400" dirty="0" err="1">
                <a:latin typeface="Times New Roman" panose="02020603050405020304" charset="0"/>
                <a:cs typeface="Times New Roman" panose="02020603050405020304" charset="0"/>
                <a:sym typeface="+mn-ea"/>
              </a:rPr>
              <a:t>tượng</a:t>
            </a:r>
            <a:r>
              <a:rPr lang="en-US" sz="4400" dirty="0">
                <a:latin typeface="Times New Roman" panose="02020603050405020304" charset="0"/>
                <a:cs typeface="Times New Roman" panose="02020603050405020304" charset="0"/>
                <a:sym typeface="+mn-ea"/>
              </a:rPr>
              <a:t> </a:t>
            </a:r>
            <a:r>
              <a:rPr lang="en-US" sz="4400" dirty="0" err="1">
                <a:latin typeface="Times New Roman" panose="02020603050405020304" charset="0"/>
                <a:cs typeface="Times New Roman" panose="02020603050405020304" charset="0"/>
                <a:sym typeface="+mn-ea"/>
              </a:rPr>
              <a:t>của</a:t>
            </a:r>
            <a:r>
              <a:rPr lang="en-US" sz="4400" dirty="0">
                <a:latin typeface="Times New Roman" panose="02020603050405020304" charset="0"/>
                <a:cs typeface="Times New Roman" panose="02020603050405020304" charset="0"/>
                <a:sym typeface="+mn-ea"/>
              </a:rPr>
              <a:t> </a:t>
            </a:r>
            <a:r>
              <a:rPr lang="en-US" sz="4400" dirty="0" err="1">
                <a:latin typeface="Times New Roman" panose="02020603050405020304" charset="0"/>
                <a:cs typeface="Times New Roman" panose="02020603050405020304" charset="0"/>
                <a:sym typeface="+mn-ea"/>
              </a:rPr>
              <a:t>ArrayList</a:t>
            </a:r>
            <a:r>
              <a:rPr lang="en-US" sz="4400" dirty="0">
                <a:latin typeface="Times New Roman" panose="02020603050405020304" charset="0"/>
                <a:cs typeface="Times New Roman" panose="02020603050405020304" charset="0"/>
                <a:sym typeface="+mn-ea"/>
              </a:rPr>
              <a:t> ta </a:t>
            </a:r>
            <a:r>
              <a:rPr lang="en-US" sz="4400" dirty="0" err="1">
                <a:latin typeface="Times New Roman" panose="02020603050405020304" charset="0"/>
                <a:cs typeface="Times New Roman" panose="02020603050405020304" charset="0"/>
                <a:sym typeface="+mn-ea"/>
              </a:rPr>
              <a:t>sử</a:t>
            </a:r>
            <a:r>
              <a:rPr lang="en-US" sz="4400" dirty="0">
                <a:latin typeface="Times New Roman" panose="02020603050405020304" charset="0"/>
                <a:cs typeface="Times New Roman" panose="02020603050405020304" charset="0"/>
                <a:sym typeface="+mn-ea"/>
              </a:rPr>
              <a:t> </a:t>
            </a:r>
            <a:r>
              <a:rPr lang="en-US" sz="4400" dirty="0" err="1">
                <a:latin typeface="Times New Roman" panose="02020603050405020304" charset="0"/>
                <a:cs typeface="Times New Roman" panose="02020603050405020304" charset="0"/>
                <a:sym typeface="+mn-ea"/>
              </a:rPr>
              <a:t>dụng</a:t>
            </a:r>
            <a:r>
              <a:rPr lang="en-US" sz="4400" dirty="0">
                <a:latin typeface="Times New Roman" panose="02020603050405020304" charset="0"/>
                <a:cs typeface="Times New Roman" panose="02020603050405020304" charset="0"/>
                <a:sym typeface="+mn-ea"/>
              </a:rPr>
              <a:t>:</a:t>
            </a:r>
            <a:endParaRPr lang="en-US" sz="4400" dirty="0">
              <a:latin typeface="Times New Roman" panose="02020603050405020304" charset="0"/>
              <a:cs typeface="Times New Roman" panose="02020603050405020304" charset="0"/>
            </a:endParaRPr>
          </a:p>
        </p:txBody>
      </p:sp>
      <p:pic>
        <p:nvPicPr>
          <p:cNvPr id="14" name="Picture 14"/>
          <p:cNvPicPr>
            <a:picLocks noChangeAspect="1"/>
          </p:cNvPicPr>
          <p:nvPr/>
        </p:nvPicPr>
        <p:blipFill>
          <a:blip r:embed="rId4"/>
          <a:stretch>
            <a:fillRect/>
          </a:stretch>
        </p:blipFill>
        <p:spPr>
          <a:xfrm>
            <a:off x="3733800" y="3241937"/>
            <a:ext cx="6675755" cy="1179195"/>
          </a:xfrm>
          <a:prstGeom prst="rect">
            <a:avLst/>
          </a:prstGeom>
        </p:spPr>
      </p:pic>
      <p:pic>
        <p:nvPicPr>
          <p:cNvPr id="29" name="Picture 29" descr="A picture containing text, font, screenshot, line&#10;&#10;Description automatically generated"/>
          <p:cNvPicPr>
            <a:picLocks noChangeAspect="1"/>
          </p:cNvPicPr>
          <p:nvPr/>
        </p:nvPicPr>
        <p:blipFill>
          <a:blip r:embed="rId5"/>
          <a:stretch>
            <a:fillRect/>
          </a:stretch>
        </p:blipFill>
        <p:spPr>
          <a:xfrm>
            <a:off x="5152073" y="6435543"/>
            <a:ext cx="9112885" cy="2626360"/>
          </a:xfrm>
          <a:prstGeom prst="rect">
            <a:avLst/>
          </a:prstGeom>
        </p:spPr>
      </p:pic>
      <p:sp>
        <p:nvSpPr>
          <p:cNvPr id="6" name="Text Box 5"/>
          <p:cNvSpPr txBox="1"/>
          <p:nvPr/>
        </p:nvSpPr>
        <p:spPr>
          <a:xfrm>
            <a:off x="2766377" y="5239762"/>
            <a:ext cx="4305300" cy="922020"/>
          </a:xfrm>
          <a:prstGeom prst="rect">
            <a:avLst/>
          </a:prstGeom>
          <a:noFill/>
        </p:spPr>
        <p:txBody>
          <a:bodyPr wrap="square" rtlCol="0">
            <a:spAutoFit/>
          </a:bodyPr>
          <a:lstStyle/>
          <a:p>
            <a:r>
              <a:rPr lang="en-US" sz="5400">
                <a:latin typeface="Times New Roman" panose="02020603050405020304" charset="0"/>
                <a:cs typeface="Times New Roman" panose="02020603050405020304" charset="0"/>
              </a:rPr>
              <a:t>Ví dụ: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487774" y="1181069"/>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420816" y="12570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630127" y="118128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5697416" y="1333535"/>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353766" y="1181122"/>
            <a:ext cx="960913" cy="1024229"/>
          </a:xfrm>
          <a:prstGeom prst="rect">
            <a:avLst/>
          </a:prstGeom>
        </p:spPr>
      </p:pic>
      <p:grpSp>
        <p:nvGrpSpPr>
          <p:cNvPr id="25" name="Group 25"/>
          <p:cNvGrpSpPr/>
          <p:nvPr/>
        </p:nvGrpSpPr>
        <p:grpSpPr>
          <a:xfrm>
            <a:off x="0" y="0"/>
            <a:ext cx="1028700" cy="988384"/>
            <a:chOff x="0" y="0"/>
            <a:chExt cx="1371600" cy="1317845"/>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31" name="Text Box 30"/>
          <p:cNvSpPr txBox="1"/>
          <p:nvPr/>
        </p:nvSpPr>
        <p:spPr>
          <a:xfrm>
            <a:off x="1733550" y="-308151"/>
            <a:ext cx="15410180" cy="1614805"/>
          </a:xfrm>
          <a:prstGeom prst="rect">
            <a:avLst/>
          </a:prstGeom>
          <a:noFill/>
        </p:spPr>
        <p:txBody>
          <a:bodyPr wrap="square" rtlCol="0">
            <a:spAutoFit/>
          </a:bodyPr>
          <a:lstStyle/>
          <a:p>
            <a:pPr>
              <a:lnSpc>
                <a:spcPct val="150000"/>
              </a:lnSpc>
            </a:pPr>
            <a:r>
              <a:rPr lang="vi-VN" altLang="en-US" sz="6600">
                <a:solidFill>
                  <a:schemeClr val="tx1"/>
                </a:solidFill>
                <a:latin typeface="Cooper Black" panose="0208090404030B020404" charset="0"/>
                <a:cs typeface="Cooper Black" panose="0208090404030B020404" charset="0"/>
                <a:sym typeface="Wingdings" panose="05000000000000000000" charset="0"/>
              </a:rPr>
              <a:t></a:t>
            </a:r>
            <a:r>
              <a:rPr lang="en-US" altLang="vi-VN" sz="6600">
                <a:solidFill>
                  <a:schemeClr val="tx1"/>
                </a:solidFill>
                <a:latin typeface="Cooper Black" panose="0208090404030B020404" charset="0"/>
                <a:cs typeface="Cooper Black" panose="0208090404030B020404" charset="0"/>
                <a:sym typeface="Wingdings" panose="05000000000000000000" charset="0"/>
              </a:rPr>
              <a:t> Thêm phần tử vào ArryList</a:t>
            </a:r>
          </a:p>
        </p:txBody>
      </p:sp>
      <p:sp>
        <p:nvSpPr>
          <p:cNvPr id="5" name="Text Box 4"/>
          <p:cNvSpPr txBox="1"/>
          <p:nvPr/>
        </p:nvSpPr>
        <p:spPr>
          <a:xfrm>
            <a:off x="2670841" y="1901018"/>
            <a:ext cx="11852910" cy="768350"/>
          </a:xfrm>
          <a:prstGeom prst="rect">
            <a:avLst/>
          </a:prstGeom>
          <a:noFill/>
        </p:spPr>
        <p:txBody>
          <a:bodyPr wrap="square" rtlCol="0">
            <a:spAutoFit/>
          </a:bodyPr>
          <a:lstStyle/>
          <a:p>
            <a:pPr marL="571500" indent="-571500">
              <a:buFont typeface="Wingdings" panose="05000000000000000000" charset="0"/>
              <a:buChar char="Ø"/>
            </a:pPr>
            <a:r>
              <a:rPr lang="en-US" sz="4400" dirty="0" err="1">
                <a:latin typeface="Times New Roman" panose="02020603050405020304" charset="0"/>
                <a:cs typeface="Times New Roman" panose="02020603050405020304" charset="0"/>
              </a:rPr>
              <a:t>Phương</a:t>
            </a:r>
            <a:r>
              <a:rPr lang="en-US" sz="4400" dirty="0">
                <a:latin typeface="Times New Roman" panose="02020603050405020304" charset="0"/>
                <a:cs typeface="Times New Roman" panose="02020603050405020304" charset="0"/>
              </a:rPr>
              <a:t> </a:t>
            </a:r>
            <a:r>
              <a:rPr lang="en-US" sz="4400" dirty="0" err="1">
                <a:latin typeface="Times New Roman" panose="02020603050405020304" charset="0"/>
                <a:cs typeface="Times New Roman" panose="02020603050405020304" charset="0"/>
              </a:rPr>
              <a:t>thức</a:t>
            </a:r>
            <a:r>
              <a:rPr lang="en-US" sz="4400" dirty="0">
                <a:latin typeface="Times New Roman" panose="02020603050405020304" charset="0"/>
                <a:cs typeface="Times New Roman" panose="02020603050405020304" charset="0"/>
              </a:rPr>
              <a:t> Add:</a:t>
            </a:r>
          </a:p>
        </p:txBody>
      </p:sp>
      <p:sp>
        <p:nvSpPr>
          <p:cNvPr id="6" name="Text Box 5"/>
          <p:cNvSpPr txBox="1"/>
          <p:nvPr/>
        </p:nvSpPr>
        <p:spPr>
          <a:xfrm>
            <a:off x="2670841" y="5406232"/>
            <a:ext cx="7886065" cy="922020"/>
          </a:xfrm>
          <a:prstGeom prst="rect">
            <a:avLst/>
          </a:prstGeom>
          <a:noFill/>
        </p:spPr>
        <p:txBody>
          <a:bodyPr wrap="square" rtlCol="0">
            <a:spAutoFit/>
          </a:bodyPr>
          <a:lstStyle/>
          <a:p>
            <a:pPr marL="685800" indent="-685800">
              <a:buFont typeface="Wingdings" panose="05000000000000000000" charset="0"/>
              <a:buChar char="Ø"/>
            </a:pPr>
            <a:r>
              <a:rPr lang="en-US" sz="5400" dirty="0" err="1">
                <a:latin typeface="Times New Roman" panose="02020603050405020304" charset="0"/>
                <a:cs typeface="Times New Roman" panose="02020603050405020304" charset="0"/>
              </a:rPr>
              <a:t>Phương</a:t>
            </a:r>
            <a:r>
              <a:rPr lang="en-US" sz="5400" dirty="0">
                <a:latin typeface="Times New Roman" panose="02020603050405020304" charset="0"/>
                <a:cs typeface="Times New Roman" panose="02020603050405020304" charset="0"/>
              </a:rPr>
              <a:t> </a:t>
            </a:r>
            <a:r>
              <a:rPr lang="en-US" sz="5400" dirty="0" err="1">
                <a:latin typeface="Times New Roman" panose="02020603050405020304" charset="0"/>
                <a:cs typeface="Times New Roman" panose="02020603050405020304" charset="0"/>
              </a:rPr>
              <a:t>thức</a:t>
            </a:r>
            <a:r>
              <a:rPr lang="en-US" sz="5400" dirty="0">
                <a:latin typeface="Times New Roman" panose="02020603050405020304" charset="0"/>
                <a:cs typeface="Times New Roman" panose="02020603050405020304" charset="0"/>
              </a:rPr>
              <a:t> Insert:</a:t>
            </a:r>
          </a:p>
        </p:txBody>
      </p:sp>
      <p:pic>
        <p:nvPicPr>
          <p:cNvPr id="9" name="Picture 9"/>
          <p:cNvPicPr>
            <a:picLocks noChangeAspect="1"/>
          </p:cNvPicPr>
          <p:nvPr/>
        </p:nvPicPr>
        <p:blipFill>
          <a:blip r:embed="rId4"/>
          <a:stretch>
            <a:fillRect/>
          </a:stretch>
        </p:blipFill>
        <p:spPr>
          <a:xfrm>
            <a:off x="4076700" y="3189342"/>
            <a:ext cx="9256395" cy="1668145"/>
          </a:xfrm>
          <a:prstGeom prst="rect">
            <a:avLst/>
          </a:prstGeom>
        </p:spPr>
      </p:pic>
      <p:pic>
        <p:nvPicPr>
          <p:cNvPr id="10" name="Picture 10"/>
          <p:cNvPicPr>
            <a:picLocks noChangeAspect="1"/>
          </p:cNvPicPr>
          <p:nvPr/>
        </p:nvPicPr>
        <p:blipFill>
          <a:blip r:embed="rId5"/>
          <a:stretch>
            <a:fillRect/>
          </a:stretch>
        </p:blipFill>
        <p:spPr>
          <a:xfrm>
            <a:off x="4076700" y="7067983"/>
            <a:ext cx="8077200" cy="1824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487774" y="1181069"/>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420816" y="12570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630127" y="118128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5697416" y="1333535"/>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353766" y="1181122"/>
            <a:ext cx="960913" cy="1024229"/>
          </a:xfrm>
          <a:prstGeom prst="rect">
            <a:avLst/>
          </a:prstGeom>
        </p:spPr>
      </p:pic>
      <p:grpSp>
        <p:nvGrpSpPr>
          <p:cNvPr id="25" name="Group 25"/>
          <p:cNvGrpSpPr/>
          <p:nvPr/>
        </p:nvGrpSpPr>
        <p:grpSpPr>
          <a:xfrm>
            <a:off x="0" y="0"/>
            <a:ext cx="1028700" cy="988384"/>
            <a:chOff x="0" y="0"/>
            <a:chExt cx="1371600" cy="1317845"/>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31" name="Text Box 30"/>
          <p:cNvSpPr txBox="1"/>
          <p:nvPr/>
        </p:nvSpPr>
        <p:spPr>
          <a:xfrm>
            <a:off x="2438400" y="-203679"/>
            <a:ext cx="15410180" cy="1435714"/>
          </a:xfrm>
          <a:prstGeom prst="rect">
            <a:avLst/>
          </a:prstGeom>
          <a:noFill/>
        </p:spPr>
        <p:txBody>
          <a:bodyPr wrap="square" rtlCol="0">
            <a:spAutoFit/>
          </a:bodyPr>
          <a:lstStyle/>
          <a:p>
            <a:pPr>
              <a:lnSpc>
                <a:spcPct val="150000"/>
              </a:lnSpc>
            </a:pPr>
            <a:r>
              <a:rPr lang="vi-VN" altLang="en-US" sz="6600" dirty="0">
                <a:solidFill>
                  <a:schemeClr val="tx1"/>
                </a:solidFill>
                <a:latin typeface="Cooper Black" panose="0208090404030B020404" charset="0"/>
                <a:cs typeface="Cooper Black" panose="0208090404030B020404" charset="0"/>
                <a:sym typeface="Wingdings" panose="05000000000000000000" charset="0"/>
              </a:rPr>
              <a:t></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Thêm</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phần</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tử</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vào</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ArrayList</a:t>
            </a:r>
            <a:endParaRPr lang="en-US" altLang="vi-VN" sz="6600" dirty="0">
              <a:solidFill>
                <a:schemeClr val="tx1"/>
              </a:solidFill>
              <a:latin typeface="Cooper Black" panose="0208090404030B020404" charset="0"/>
              <a:cs typeface="Cooper Black" panose="0208090404030B020404" charset="0"/>
              <a:sym typeface="Wingdings" panose="05000000000000000000" charset="0"/>
            </a:endParaRPr>
          </a:p>
        </p:txBody>
      </p:sp>
      <p:sp>
        <p:nvSpPr>
          <p:cNvPr id="5" name="Text Box 4"/>
          <p:cNvSpPr txBox="1"/>
          <p:nvPr/>
        </p:nvSpPr>
        <p:spPr>
          <a:xfrm>
            <a:off x="2874645" y="1821123"/>
            <a:ext cx="11852910" cy="768350"/>
          </a:xfrm>
          <a:prstGeom prst="rect">
            <a:avLst/>
          </a:prstGeom>
          <a:noFill/>
        </p:spPr>
        <p:txBody>
          <a:bodyPr wrap="square" rtlCol="0">
            <a:spAutoFit/>
          </a:bodyPr>
          <a:lstStyle/>
          <a:p>
            <a:pPr marL="571500" indent="-571500">
              <a:buFont typeface="Wingdings" panose="05000000000000000000" charset="0"/>
              <a:buChar char="Ø"/>
            </a:pPr>
            <a:r>
              <a:rPr lang="en-US" sz="4400" dirty="0" err="1">
                <a:latin typeface="Times New Roman" panose="02020603050405020304" charset="0"/>
                <a:cs typeface="Times New Roman" panose="02020603050405020304" charset="0"/>
              </a:rPr>
              <a:t>Thêm</a:t>
            </a:r>
            <a:r>
              <a:rPr lang="en-US" sz="4400" dirty="0">
                <a:latin typeface="Times New Roman" panose="02020603050405020304" charset="0"/>
                <a:cs typeface="Times New Roman" panose="02020603050405020304" charset="0"/>
              </a:rPr>
              <a:t> </a:t>
            </a:r>
            <a:r>
              <a:rPr lang="en-US" sz="4400" dirty="0" err="1">
                <a:latin typeface="Times New Roman" panose="02020603050405020304" charset="0"/>
                <a:cs typeface="Times New Roman" panose="02020603050405020304" charset="0"/>
              </a:rPr>
              <a:t>một</a:t>
            </a:r>
            <a:r>
              <a:rPr lang="en-US" sz="4400" dirty="0">
                <a:latin typeface="Times New Roman" panose="02020603050405020304" charset="0"/>
                <a:cs typeface="Times New Roman" panose="02020603050405020304" charset="0"/>
              </a:rPr>
              <a:t> Array/</a:t>
            </a:r>
            <a:r>
              <a:rPr lang="en-US" sz="4400" dirty="0" err="1">
                <a:latin typeface="Times New Roman" panose="02020603050405020304" charset="0"/>
                <a:cs typeface="Times New Roman" panose="02020603050405020304" charset="0"/>
              </a:rPr>
              <a:t>ArrayList</a:t>
            </a:r>
            <a:r>
              <a:rPr lang="en-US" sz="4400" dirty="0">
                <a:latin typeface="Times New Roman" panose="02020603050405020304" charset="0"/>
                <a:cs typeface="Times New Roman" panose="02020603050405020304" charset="0"/>
              </a:rPr>
              <a:t> </a:t>
            </a:r>
            <a:r>
              <a:rPr lang="en-US" sz="4400" dirty="0" err="1">
                <a:latin typeface="Times New Roman" panose="02020603050405020304" charset="0"/>
                <a:cs typeface="Times New Roman" panose="02020603050405020304" charset="0"/>
              </a:rPr>
              <a:t>vào</a:t>
            </a:r>
            <a:r>
              <a:rPr lang="en-US" sz="4400" dirty="0">
                <a:latin typeface="Times New Roman" panose="02020603050405020304" charset="0"/>
                <a:cs typeface="Times New Roman" panose="02020603050405020304" charset="0"/>
              </a:rPr>
              <a:t> </a:t>
            </a:r>
            <a:r>
              <a:rPr lang="en-US" sz="4400" dirty="0" err="1">
                <a:latin typeface="Times New Roman" panose="02020603050405020304" charset="0"/>
                <a:cs typeface="Times New Roman" panose="02020603050405020304" charset="0"/>
              </a:rPr>
              <a:t>ArrayList</a:t>
            </a:r>
            <a:r>
              <a:rPr lang="en-US" sz="4400" dirty="0">
                <a:latin typeface="Times New Roman" panose="02020603050405020304" charset="0"/>
                <a:cs typeface="Times New Roman" panose="02020603050405020304" charset="0"/>
              </a:rPr>
              <a:t>:</a:t>
            </a:r>
          </a:p>
        </p:txBody>
      </p:sp>
      <p:pic>
        <p:nvPicPr>
          <p:cNvPr id="30" name="Picture 30"/>
          <p:cNvPicPr>
            <a:picLocks noChangeAspect="1"/>
          </p:cNvPicPr>
          <p:nvPr/>
        </p:nvPicPr>
        <p:blipFill>
          <a:blip r:embed="rId4"/>
          <a:stretch>
            <a:fillRect/>
          </a:stretch>
        </p:blipFill>
        <p:spPr>
          <a:xfrm>
            <a:off x="4343400" y="3543300"/>
            <a:ext cx="10469245" cy="5389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arn(inVertical)">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487774" y="1181069"/>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420816" y="12570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630127" y="118128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5697416" y="1333535"/>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353766" y="1181122"/>
            <a:ext cx="960913" cy="1024229"/>
          </a:xfrm>
          <a:prstGeom prst="rect">
            <a:avLst/>
          </a:prstGeom>
        </p:spPr>
      </p:pic>
      <p:grpSp>
        <p:nvGrpSpPr>
          <p:cNvPr id="25" name="Group 25"/>
          <p:cNvGrpSpPr/>
          <p:nvPr/>
        </p:nvGrpSpPr>
        <p:grpSpPr>
          <a:xfrm>
            <a:off x="0" y="0"/>
            <a:ext cx="1028700" cy="988384"/>
            <a:chOff x="0" y="0"/>
            <a:chExt cx="1371600" cy="1317845"/>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31" name="Text Box 30"/>
          <p:cNvSpPr txBox="1"/>
          <p:nvPr/>
        </p:nvSpPr>
        <p:spPr>
          <a:xfrm>
            <a:off x="1849120" y="-174307"/>
            <a:ext cx="15410180" cy="1614805"/>
          </a:xfrm>
          <a:prstGeom prst="rect">
            <a:avLst/>
          </a:prstGeom>
          <a:noFill/>
        </p:spPr>
        <p:txBody>
          <a:bodyPr wrap="square" rtlCol="0">
            <a:spAutoFit/>
          </a:bodyPr>
          <a:lstStyle/>
          <a:p>
            <a:pPr>
              <a:lnSpc>
                <a:spcPct val="150000"/>
              </a:lnSpc>
            </a:pPr>
            <a:r>
              <a:rPr lang="vi-VN" altLang="en-US" sz="6600" dirty="0">
                <a:solidFill>
                  <a:schemeClr val="tx1"/>
                </a:solidFill>
                <a:latin typeface="Cooper Black" panose="0208090404030B020404" charset="0"/>
                <a:cs typeface="Cooper Black" panose="0208090404030B020404" charset="0"/>
                <a:sym typeface="Wingdings" panose="05000000000000000000" charset="0"/>
              </a:rPr>
              <a:t></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Xóa</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phần</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tử</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khỏi</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ArrayList</a:t>
            </a:r>
            <a:endParaRPr lang="en-US" altLang="vi-VN" sz="6600" dirty="0">
              <a:solidFill>
                <a:schemeClr val="tx1"/>
              </a:solidFill>
              <a:latin typeface="Cooper Black" panose="0208090404030B020404" charset="0"/>
              <a:cs typeface="Cooper Black" panose="0208090404030B020404" charset="0"/>
              <a:sym typeface="Wingdings" panose="05000000000000000000" charset="0"/>
            </a:endParaRPr>
          </a:p>
        </p:txBody>
      </p:sp>
      <p:sp>
        <p:nvSpPr>
          <p:cNvPr id="5" name="Text Box 4"/>
          <p:cNvSpPr txBox="1"/>
          <p:nvPr/>
        </p:nvSpPr>
        <p:spPr>
          <a:xfrm>
            <a:off x="2595777" y="1905840"/>
            <a:ext cx="11852910" cy="768350"/>
          </a:xfrm>
          <a:prstGeom prst="rect">
            <a:avLst/>
          </a:prstGeom>
          <a:noFill/>
        </p:spPr>
        <p:txBody>
          <a:bodyPr wrap="square" rtlCol="0">
            <a:spAutoFit/>
          </a:bodyPr>
          <a:lstStyle/>
          <a:p>
            <a:pPr marL="571500" indent="-571500">
              <a:buFont typeface="Wingdings" panose="05000000000000000000" charset="0"/>
              <a:buChar char="Ø"/>
            </a:pPr>
            <a:r>
              <a:rPr lang="en-US" sz="4400" dirty="0" err="1">
                <a:latin typeface="Times New Roman" panose="02020603050405020304" charset="0"/>
                <a:cs typeface="Times New Roman" panose="02020603050405020304" charset="0"/>
              </a:rPr>
              <a:t>Xóa</a:t>
            </a:r>
            <a:r>
              <a:rPr lang="en-US" sz="4400" dirty="0">
                <a:latin typeface="Times New Roman" panose="02020603050405020304" charset="0"/>
                <a:cs typeface="Times New Roman" panose="02020603050405020304" charset="0"/>
              </a:rPr>
              <a:t> </a:t>
            </a:r>
            <a:r>
              <a:rPr lang="en-US" sz="4400" dirty="0" err="1">
                <a:latin typeface="Times New Roman" panose="02020603050405020304" charset="0"/>
                <a:cs typeface="Times New Roman" panose="02020603050405020304" charset="0"/>
              </a:rPr>
              <a:t>Remode</a:t>
            </a:r>
            <a:r>
              <a:rPr lang="en-US" sz="4400" dirty="0">
                <a:latin typeface="Times New Roman" panose="02020603050405020304" charset="0"/>
                <a:cs typeface="Times New Roman" panose="02020603050405020304" charset="0"/>
              </a:rPr>
              <a:t>:</a:t>
            </a:r>
          </a:p>
        </p:txBody>
      </p:sp>
      <p:pic>
        <p:nvPicPr>
          <p:cNvPr id="37" name="Picture 37"/>
          <p:cNvPicPr>
            <a:picLocks noChangeAspect="1"/>
          </p:cNvPicPr>
          <p:nvPr/>
        </p:nvPicPr>
        <p:blipFill>
          <a:blip r:embed="rId4"/>
          <a:stretch>
            <a:fillRect/>
          </a:stretch>
        </p:blipFill>
        <p:spPr>
          <a:xfrm>
            <a:off x="3200400" y="3390900"/>
            <a:ext cx="11172190" cy="1174115"/>
          </a:xfrm>
          <a:prstGeom prst="rect">
            <a:avLst/>
          </a:prstGeom>
        </p:spPr>
      </p:pic>
      <p:sp>
        <p:nvSpPr>
          <p:cNvPr id="4" name="Text Box 3"/>
          <p:cNvSpPr txBox="1"/>
          <p:nvPr/>
        </p:nvSpPr>
        <p:spPr>
          <a:xfrm>
            <a:off x="3886200" y="5352415"/>
            <a:ext cx="8077200" cy="707886"/>
          </a:xfrm>
          <a:prstGeom prst="rect">
            <a:avLst/>
          </a:prstGeom>
          <a:noFill/>
        </p:spPr>
        <p:txBody>
          <a:bodyPr wrap="square" rtlCol="0">
            <a:spAutoFit/>
          </a:bodyPr>
          <a:lstStyle/>
          <a:p>
            <a:pPr marL="571500" indent="-571500">
              <a:buFont typeface="Wingdings" panose="05000000000000000000" charset="0"/>
              <a:buChar char="Ø"/>
            </a:pPr>
            <a:r>
              <a:rPr lang="en-US" sz="4000" dirty="0" err="1">
                <a:latin typeface="Times New Roman" panose="02020603050405020304" charset="0"/>
                <a:cs typeface="Times New Roman" panose="02020603050405020304" charset="0"/>
              </a:rPr>
              <a:t>Xoá</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RemoveAt</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tại</a:t>
            </a:r>
            <a:r>
              <a:rPr lang="en-US" sz="4000" dirty="0">
                <a:latin typeface="Times New Roman" panose="02020603050405020304" charset="0"/>
                <a:cs typeface="Times New Roman" panose="02020603050405020304" charset="0"/>
              </a:rPr>
              <a:t> 1 </a:t>
            </a:r>
            <a:r>
              <a:rPr lang="en-US" sz="4000" dirty="0" err="1">
                <a:latin typeface="Times New Roman" panose="02020603050405020304" charset="0"/>
                <a:cs typeface="Times New Roman" panose="02020603050405020304" charset="0"/>
              </a:rPr>
              <a:t>vị</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trí</a:t>
            </a:r>
            <a:endParaRPr lang="en-US" sz="4000" dirty="0">
              <a:latin typeface="Times New Roman" panose="02020603050405020304" charset="0"/>
              <a:cs typeface="Times New Roman" panose="02020603050405020304" charset="0"/>
            </a:endParaRPr>
          </a:p>
        </p:txBody>
      </p:sp>
      <p:pic>
        <p:nvPicPr>
          <p:cNvPr id="38" name="Picture 38"/>
          <p:cNvPicPr>
            <a:picLocks noChangeAspect="1"/>
          </p:cNvPicPr>
          <p:nvPr/>
        </p:nvPicPr>
        <p:blipFill>
          <a:blip r:embed="rId5"/>
          <a:stretch>
            <a:fillRect/>
          </a:stretch>
        </p:blipFill>
        <p:spPr>
          <a:xfrm>
            <a:off x="4648200" y="6667500"/>
            <a:ext cx="11187430" cy="1101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down)">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487774" y="1181069"/>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420816" y="12570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630127" y="118128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5697416" y="1333535"/>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353766" y="1181122"/>
            <a:ext cx="960913" cy="1024229"/>
          </a:xfrm>
          <a:prstGeom prst="rect">
            <a:avLst/>
          </a:prstGeom>
        </p:spPr>
      </p:pic>
      <p:grpSp>
        <p:nvGrpSpPr>
          <p:cNvPr id="25" name="Group 25"/>
          <p:cNvGrpSpPr/>
          <p:nvPr/>
        </p:nvGrpSpPr>
        <p:grpSpPr>
          <a:xfrm>
            <a:off x="0" y="0"/>
            <a:ext cx="1028700" cy="988384"/>
            <a:chOff x="0" y="0"/>
            <a:chExt cx="1371600" cy="1317845"/>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31" name="Text Box 30"/>
          <p:cNvSpPr txBox="1"/>
          <p:nvPr/>
        </p:nvSpPr>
        <p:spPr>
          <a:xfrm>
            <a:off x="1028699" y="-285623"/>
            <a:ext cx="16932275" cy="1614805"/>
          </a:xfrm>
          <a:prstGeom prst="rect">
            <a:avLst/>
          </a:prstGeom>
          <a:noFill/>
        </p:spPr>
        <p:txBody>
          <a:bodyPr wrap="square" rtlCol="0">
            <a:spAutoFit/>
          </a:bodyPr>
          <a:lstStyle/>
          <a:p>
            <a:pPr>
              <a:lnSpc>
                <a:spcPct val="150000"/>
              </a:lnSpc>
            </a:pPr>
            <a:r>
              <a:rPr lang="vi-VN" altLang="en-US" sz="6600" dirty="0">
                <a:solidFill>
                  <a:schemeClr val="tx1"/>
                </a:solidFill>
                <a:latin typeface="Cooper Black" panose="0208090404030B020404" charset="0"/>
                <a:cs typeface="Cooper Black" panose="0208090404030B020404" charset="0"/>
                <a:sym typeface="Wingdings" panose="05000000000000000000" charset="0"/>
              </a:rPr>
              <a:t></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Tìm</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kiếm</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thông</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tin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trong</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ArrayList</a:t>
            </a:r>
            <a:endParaRPr lang="en-US" altLang="vi-VN" sz="6600" dirty="0">
              <a:solidFill>
                <a:schemeClr val="tx1"/>
              </a:solidFill>
              <a:latin typeface="Cooper Black" panose="0208090404030B020404" charset="0"/>
              <a:cs typeface="Cooper Black" panose="0208090404030B020404" charset="0"/>
              <a:sym typeface="Wingdings" panose="05000000000000000000" charset="0"/>
            </a:endParaRPr>
          </a:p>
        </p:txBody>
      </p:sp>
      <p:sp>
        <p:nvSpPr>
          <p:cNvPr id="5" name="Text Box 4"/>
          <p:cNvSpPr txBox="1"/>
          <p:nvPr/>
        </p:nvSpPr>
        <p:spPr>
          <a:xfrm>
            <a:off x="2455653" y="1822927"/>
            <a:ext cx="11852910" cy="768350"/>
          </a:xfrm>
          <a:prstGeom prst="rect">
            <a:avLst/>
          </a:prstGeom>
          <a:noFill/>
        </p:spPr>
        <p:txBody>
          <a:bodyPr wrap="square" rtlCol="0">
            <a:spAutoFit/>
          </a:bodyPr>
          <a:lstStyle/>
          <a:p>
            <a:pPr marL="571500" indent="-571500">
              <a:buFont typeface="Wingdings" panose="05000000000000000000" charset="0"/>
              <a:buChar char="Ø"/>
            </a:pPr>
            <a:r>
              <a:rPr lang="en-US" sz="4400" dirty="0" err="1">
                <a:latin typeface="Times New Roman" panose="02020603050405020304" charset="0"/>
                <a:cs typeface="Times New Roman" panose="02020603050405020304" charset="0"/>
              </a:rPr>
              <a:t>Phương</a:t>
            </a:r>
            <a:r>
              <a:rPr lang="en-US" sz="4400" dirty="0">
                <a:latin typeface="Times New Roman" panose="02020603050405020304" charset="0"/>
                <a:cs typeface="Times New Roman" panose="02020603050405020304" charset="0"/>
              </a:rPr>
              <a:t> </a:t>
            </a:r>
            <a:r>
              <a:rPr lang="en-US" sz="4400" dirty="0" err="1">
                <a:latin typeface="Times New Roman" panose="02020603050405020304" charset="0"/>
                <a:cs typeface="Times New Roman" panose="02020603050405020304" charset="0"/>
              </a:rPr>
              <a:t>thức</a:t>
            </a:r>
            <a:r>
              <a:rPr lang="en-US" sz="4400" dirty="0">
                <a:latin typeface="Times New Roman" panose="02020603050405020304" charset="0"/>
                <a:cs typeface="Times New Roman" panose="02020603050405020304" charset="0"/>
              </a:rPr>
              <a:t> </a:t>
            </a:r>
            <a:r>
              <a:rPr lang="en-US" sz="4400" dirty="0" err="1">
                <a:latin typeface="Times New Roman" panose="02020603050405020304" charset="0"/>
                <a:cs typeface="Times New Roman" panose="02020603050405020304" charset="0"/>
              </a:rPr>
              <a:t>IndexOf</a:t>
            </a:r>
            <a:r>
              <a:rPr lang="en-US" sz="4400" dirty="0">
                <a:latin typeface="Times New Roman" panose="02020603050405020304" charset="0"/>
                <a:cs typeface="Times New Roman" panose="02020603050405020304" charset="0"/>
              </a:rPr>
              <a:t> :</a:t>
            </a:r>
          </a:p>
        </p:txBody>
      </p:sp>
      <p:sp>
        <p:nvSpPr>
          <p:cNvPr id="4" name="Text Box 3"/>
          <p:cNvSpPr txBox="1"/>
          <p:nvPr/>
        </p:nvSpPr>
        <p:spPr>
          <a:xfrm>
            <a:off x="2787012" y="5332254"/>
            <a:ext cx="6620510" cy="706755"/>
          </a:xfrm>
          <a:prstGeom prst="rect">
            <a:avLst/>
          </a:prstGeom>
          <a:noFill/>
        </p:spPr>
        <p:txBody>
          <a:bodyPr wrap="square" rtlCol="0">
            <a:spAutoFit/>
          </a:bodyPr>
          <a:lstStyle/>
          <a:p>
            <a:pPr marL="571500" indent="-571500">
              <a:buFont typeface="Wingdings" panose="05000000000000000000" charset="0"/>
              <a:buChar char="Ø"/>
            </a:pPr>
            <a:r>
              <a:rPr lang="en-US" sz="4000" dirty="0" err="1">
                <a:latin typeface="Times New Roman" panose="02020603050405020304" charset="0"/>
                <a:cs typeface="Times New Roman" panose="02020603050405020304" charset="0"/>
              </a:rPr>
              <a:t>Phương</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thúc</a:t>
            </a:r>
            <a:r>
              <a:rPr lang="en-US" sz="4000" dirty="0">
                <a:latin typeface="Times New Roman" panose="02020603050405020304" charset="0"/>
                <a:cs typeface="Times New Roman" panose="02020603050405020304" charset="0"/>
              </a:rPr>
              <a:t> Contains: </a:t>
            </a:r>
          </a:p>
        </p:txBody>
      </p:sp>
      <p:pic>
        <p:nvPicPr>
          <p:cNvPr id="41" name="Picture 41"/>
          <p:cNvPicPr>
            <a:picLocks noChangeAspect="1"/>
          </p:cNvPicPr>
          <p:nvPr/>
        </p:nvPicPr>
        <p:blipFill>
          <a:blip r:embed="rId4"/>
          <a:stretch>
            <a:fillRect/>
          </a:stretch>
        </p:blipFill>
        <p:spPr>
          <a:xfrm>
            <a:off x="3167069" y="3115143"/>
            <a:ext cx="11120755" cy="1614805"/>
          </a:xfrm>
          <a:prstGeom prst="rect">
            <a:avLst/>
          </a:prstGeom>
        </p:spPr>
      </p:pic>
      <p:pic>
        <p:nvPicPr>
          <p:cNvPr id="42" name="Picture 42"/>
          <p:cNvPicPr>
            <a:picLocks noChangeAspect="1"/>
          </p:cNvPicPr>
          <p:nvPr/>
        </p:nvPicPr>
        <p:blipFill>
          <a:blip r:embed="rId5"/>
          <a:stretch>
            <a:fillRect/>
          </a:stretch>
        </p:blipFill>
        <p:spPr>
          <a:xfrm>
            <a:off x="3099759" y="6896100"/>
            <a:ext cx="11188065" cy="1733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down)">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2834046" y="647700"/>
            <a:ext cx="12619908" cy="2364237"/>
          </a:xfrm>
          <a:prstGeom prst="rect">
            <a:avLst/>
          </a:prstGeom>
        </p:spPr>
        <p:txBody>
          <a:bodyPr lIns="0" tIns="0" rIns="0" bIns="0" rtlCol="0" anchor="t">
            <a:spAutoFit/>
          </a:bodyPr>
          <a:lstStyle/>
          <a:p>
            <a:pPr marL="0" lvl="0" indent="0" algn="ctr">
              <a:lnSpc>
                <a:spcPts val="9205"/>
              </a:lnSpc>
            </a:pPr>
            <a:r>
              <a:rPr lang="en-US" sz="8850" dirty="0">
                <a:solidFill>
                  <a:srgbClr val="141414"/>
                </a:solidFill>
                <a:latin typeface="ไอติม" panose="00000500000000000000"/>
              </a:rPr>
              <a:t>NỘI DUNG LIST</a:t>
            </a:r>
          </a:p>
          <a:p>
            <a:pPr marL="0" lvl="0" indent="0" algn="ctr">
              <a:lnSpc>
                <a:spcPts val="9205"/>
              </a:lnSpc>
            </a:pPr>
            <a:endParaRPr lang="en-US" sz="8850" dirty="0">
              <a:solidFill>
                <a:srgbClr val="141414"/>
              </a:solidFill>
              <a:latin typeface="ไอติม" panose="00000500000000000000"/>
            </a:endParaRPr>
          </a:p>
        </p:txBody>
      </p:sp>
      <p:grpSp>
        <p:nvGrpSpPr>
          <p:cNvPr id="28" name="Group 27"/>
          <p:cNvGrpSpPr/>
          <p:nvPr/>
        </p:nvGrpSpPr>
        <p:grpSpPr>
          <a:xfrm>
            <a:off x="1393595" y="2710181"/>
            <a:ext cx="9185564" cy="933654"/>
            <a:chOff x="2195" y="4268"/>
            <a:chExt cx="14465" cy="1470"/>
          </a:xfrm>
        </p:grpSpPr>
        <p:grpSp>
          <p:nvGrpSpPr>
            <p:cNvPr id="3" name="Group 3"/>
            <p:cNvGrpSpPr/>
            <p:nvPr/>
          </p:nvGrpSpPr>
          <p:grpSpPr>
            <a:xfrm>
              <a:off x="2195" y="4620"/>
              <a:ext cx="1164" cy="1118"/>
              <a:chOff x="912707" y="289560"/>
              <a:chExt cx="985251" cy="946637"/>
            </a:xfrm>
          </p:grpSpPr>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4" b="454"/>
              <a:stretch>
                <a:fillRect/>
              </a:stretch>
            </p:blipFill>
            <p:spPr>
              <a:xfrm>
                <a:off x="912707" y="289560"/>
                <a:ext cx="985251" cy="946637"/>
              </a:xfrm>
              <a:prstGeom prst="rect">
                <a:avLst/>
              </a:prstGeom>
            </p:spPr>
          </p:pic>
          <p:sp>
            <p:nvSpPr>
              <p:cNvPr id="5" name="TextBox 5"/>
              <p:cNvSpPr txBox="1"/>
              <p:nvPr/>
            </p:nvSpPr>
            <p:spPr>
              <a:xfrm>
                <a:off x="984720" y="390875"/>
                <a:ext cx="841224" cy="668147"/>
              </a:xfrm>
              <a:prstGeom prst="rect">
                <a:avLst/>
              </a:prstGeom>
            </p:spPr>
            <p:txBody>
              <a:bodyPr lIns="0" tIns="0" rIns="0" bIns="0" rtlCol="0" anchor="t">
                <a:spAutoFit/>
              </a:bodyPr>
              <a:lstStyle/>
              <a:p>
                <a:pPr algn="ctr">
                  <a:lnSpc>
                    <a:spcPts val="3800"/>
                  </a:lnSpc>
                </a:pPr>
                <a:r>
                  <a:rPr lang="en-US" sz="3425" dirty="0">
                    <a:solidFill>
                      <a:srgbClr val="141414"/>
                    </a:solidFill>
                    <a:latin typeface="ไอติม" panose="00000500000000000000"/>
                  </a:rPr>
                  <a:t>1</a:t>
                </a:r>
              </a:p>
            </p:txBody>
          </p:sp>
        </p:grpSp>
        <p:sp>
          <p:nvSpPr>
            <p:cNvPr id="22" name="TextBox 22"/>
            <p:cNvSpPr txBox="1"/>
            <p:nvPr/>
          </p:nvSpPr>
          <p:spPr>
            <a:xfrm>
              <a:off x="3960" y="4268"/>
              <a:ext cx="12700" cy="1361"/>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Giới</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thiệu</a:t>
              </a:r>
              <a:r>
                <a:rPr lang="en-US" sz="5200" dirty="0">
                  <a:solidFill>
                    <a:srgbClr val="141414"/>
                  </a:solidFill>
                  <a:latin typeface="Times New Roman" panose="02020603050405020304" pitchFamily="18" charset="0"/>
                  <a:cs typeface="Times New Roman" panose="02020603050405020304" pitchFamily="18" charset="0"/>
                </a:rPr>
                <a:t> List </a:t>
              </a:r>
              <a:r>
                <a:rPr lang="en-US" sz="5200" dirty="0" err="1">
                  <a:solidFill>
                    <a:srgbClr val="141414"/>
                  </a:solidFill>
                  <a:latin typeface="Times New Roman" panose="02020603050405020304" pitchFamily="18" charset="0"/>
                  <a:cs typeface="Times New Roman" panose="02020603050405020304" pitchFamily="18" charset="0"/>
                </a:rPr>
                <a:t>trong</a:t>
              </a:r>
              <a:r>
                <a:rPr lang="en-US" sz="5200" dirty="0">
                  <a:solidFill>
                    <a:srgbClr val="141414"/>
                  </a:solidFill>
                  <a:latin typeface="Times New Roman" panose="02020603050405020304" pitchFamily="18" charset="0"/>
                  <a:cs typeface="Times New Roman" panose="02020603050405020304" pitchFamily="18" charset="0"/>
                </a:rPr>
                <a:t> C# </a:t>
              </a:r>
            </a:p>
          </p:txBody>
        </p:sp>
      </p:grpSp>
      <p:grpSp>
        <p:nvGrpSpPr>
          <p:cNvPr id="29" name="Group 28"/>
          <p:cNvGrpSpPr/>
          <p:nvPr/>
        </p:nvGrpSpPr>
        <p:grpSpPr>
          <a:xfrm>
            <a:off x="3962170" y="5524383"/>
            <a:ext cx="10358379" cy="895985"/>
            <a:chOff x="2125" y="7140"/>
            <a:chExt cx="16312" cy="1411"/>
          </a:xfrm>
        </p:grpSpPr>
        <p:grpSp>
          <p:nvGrpSpPr>
            <p:cNvPr id="6" name="Group 6"/>
            <p:cNvGrpSpPr/>
            <p:nvPr/>
          </p:nvGrpSpPr>
          <p:grpSpPr>
            <a:xfrm>
              <a:off x="2125" y="7433"/>
              <a:ext cx="1164" cy="1118"/>
              <a:chOff x="681567" y="-56727"/>
              <a:chExt cx="985251" cy="946637"/>
            </a:xfrm>
          </p:grpSpPr>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4" b="454"/>
              <a:stretch>
                <a:fillRect/>
              </a:stretch>
            </p:blipFill>
            <p:spPr>
              <a:xfrm>
                <a:off x="681567" y="-56727"/>
                <a:ext cx="985251" cy="946637"/>
              </a:xfrm>
              <a:prstGeom prst="rect">
                <a:avLst/>
              </a:prstGeom>
            </p:spPr>
          </p:pic>
          <p:sp>
            <p:nvSpPr>
              <p:cNvPr id="8" name="TextBox 8"/>
              <p:cNvSpPr txBox="1"/>
              <p:nvPr/>
            </p:nvSpPr>
            <p:spPr>
              <a:xfrm>
                <a:off x="681613" y="138568"/>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2</a:t>
                </a:r>
              </a:p>
            </p:txBody>
          </p:sp>
        </p:grpSp>
        <p:sp>
          <p:nvSpPr>
            <p:cNvPr id="23" name="TextBox 23"/>
            <p:cNvSpPr txBox="1"/>
            <p:nvPr/>
          </p:nvSpPr>
          <p:spPr>
            <a:xfrm>
              <a:off x="2972" y="7140"/>
              <a:ext cx="15465" cy="1352"/>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Cơ</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chế</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hoạt</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động</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của</a:t>
              </a:r>
              <a:r>
                <a:rPr lang="en-US" sz="5200" dirty="0">
                  <a:solidFill>
                    <a:srgbClr val="141414"/>
                  </a:solidFill>
                  <a:latin typeface="Times New Roman" panose="02020603050405020304" pitchFamily="18" charset="0"/>
                  <a:cs typeface="Times New Roman" panose="02020603050405020304" pitchFamily="18" charset="0"/>
                </a:rPr>
                <a:t> List</a:t>
              </a:r>
            </a:p>
          </p:txBody>
        </p:sp>
      </p:grpSp>
      <p:grpSp>
        <p:nvGrpSpPr>
          <p:cNvPr id="30" name="Group 29"/>
          <p:cNvGrpSpPr/>
          <p:nvPr/>
        </p:nvGrpSpPr>
        <p:grpSpPr>
          <a:xfrm>
            <a:off x="8610600" y="8496300"/>
            <a:ext cx="8591550" cy="896620"/>
            <a:chOff x="1129" y="11790"/>
            <a:chExt cx="13530" cy="1412"/>
          </a:xfrm>
        </p:grpSpPr>
        <p:grpSp>
          <p:nvGrpSpPr>
            <p:cNvPr id="9" name="Group 9"/>
            <p:cNvGrpSpPr/>
            <p:nvPr/>
          </p:nvGrpSpPr>
          <p:grpSpPr>
            <a:xfrm>
              <a:off x="1129" y="12084"/>
              <a:ext cx="1164" cy="1118"/>
              <a:chOff x="0" y="0"/>
              <a:chExt cx="985251" cy="946637"/>
            </a:xfrm>
          </p:grpSpPr>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454" b="454"/>
              <a:stretch>
                <a:fillRect/>
              </a:stretch>
            </p:blipFill>
            <p:spPr>
              <a:xfrm>
                <a:off x="0" y="0"/>
                <a:ext cx="985251" cy="946637"/>
              </a:xfrm>
              <a:prstGeom prst="rect">
                <a:avLst/>
              </a:prstGeom>
            </p:spPr>
          </p:pic>
          <p:sp>
            <p:nvSpPr>
              <p:cNvPr id="11" name="TextBox 11"/>
              <p:cNvSpPr txBox="1"/>
              <p:nvPr/>
            </p:nvSpPr>
            <p:spPr>
              <a:xfrm>
                <a:off x="72013" y="146188"/>
                <a:ext cx="841224" cy="668147"/>
              </a:xfrm>
              <a:prstGeom prst="rect">
                <a:avLst/>
              </a:prstGeom>
            </p:spPr>
            <p:txBody>
              <a:bodyPr lIns="0" tIns="0" rIns="0" bIns="0" rtlCol="0" anchor="t">
                <a:spAutoFit/>
              </a:bodyPr>
              <a:lstStyle/>
              <a:p>
                <a:pPr algn="ctr">
                  <a:lnSpc>
                    <a:spcPts val="3800"/>
                  </a:lnSpc>
                </a:pPr>
                <a:r>
                  <a:rPr lang="en-US" sz="3425" dirty="0">
                    <a:solidFill>
                      <a:srgbClr val="141414"/>
                    </a:solidFill>
                    <a:latin typeface="ไอติม" panose="00000500000000000000"/>
                  </a:rPr>
                  <a:t>3</a:t>
                </a:r>
              </a:p>
            </p:txBody>
          </p:sp>
        </p:grpSp>
        <p:sp>
          <p:nvSpPr>
            <p:cNvPr id="24" name="TextBox 24"/>
            <p:cNvSpPr txBox="1"/>
            <p:nvPr/>
          </p:nvSpPr>
          <p:spPr>
            <a:xfrm>
              <a:off x="2972" y="11790"/>
              <a:ext cx="11687" cy="1352"/>
            </a:xfrm>
            <a:prstGeom prst="rect">
              <a:avLst/>
            </a:prstGeom>
          </p:spPr>
          <p:txBody>
            <a:bodyPr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Các</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thao</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tác</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trên</a:t>
              </a:r>
              <a:r>
                <a:rPr lang="en-US" sz="5200" dirty="0">
                  <a:solidFill>
                    <a:srgbClr val="141414"/>
                  </a:solidFill>
                  <a:latin typeface="Times New Roman" panose="02020603050405020304" pitchFamily="18" charset="0"/>
                  <a:cs typeface="Times New Roman" panose="02020603050405020304" pitchFamily="18" charset="0"/>
                </a:rPr>
                <a:t> List</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487774" y="1181069"/>
            <a:ext cx="960913" cy="1024229"/>
          </a:xfrm>
          <a:prstGeom prst="rect">
            <a:avLst/>
          </a:prstGeom>
        </p:spPr>
      </p:pic>
      <p:pic>
        <p:nvPicPr>
          <p:cNvPr id="17" name="Picture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2420816" y="1257057"/>
            <a:ext cx="960913" cy="1024229"/>
          </a:xfrm>
          <a:prstGeom prst="rect">
            <a:avLst/>
          </a:prstGeom>
        </p:spPr>
      </p:pic>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4630127" y="1181289"/>
            <a:ext cx="960913" cy="1024229"/>
          </a:xfrm>
          <a:prstGeom prst="rect">
            <a:avLst/>
          </a:prstGeom>
        </p:spPr>
      </p:pic>
      <p:pic>
        <p:nvPicPr>
          <p:cNvPr id="19" name="Picture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5697416" y="1333535"/>
            <a:ext cx="960913" cy="1024229"/>
          </a:xfrm>
          <a:prstGeom prst="rect">
            <a:avLst/>
          </a:prstGeom>
        </p:spPr>
      </p:pic>
      <p:pic>
        <p:nvPicPr>
          <p:cNvPr id="20" name="Picture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1353766" y="1181122"/>
            <a:ext cx="960913" cy="1024229"/>
          </a:xfrm>
          <a:prstGeom prst="rect">
            <a:avLst/>
          </a:prstGeom>
        </p:spPr>
      </p:pic>
      <p:grpSp>
        <p:nvGrpSpPr>
          <p:cNvPr id="25" name="Group 25"/>
          <p:cNvGrpSpPr/>
          <p:nvPr/>
        </p:nvGrpSpPr>
        <p:grpSpPr>
          <a:xfrm>
            <a:off x="0" y="0"/>
            <a:ext cx="1028700" cy="988384"/>
            <a:chOff x="0" y="0"/>
            <a:chExt cx="1371600" cy="1317845"/>
          </a:xfrm>
        </p:grpSpPr>
        <p:pic>
          <p:nvPicPr>
            <p:cNvPr id="26" name="Picture 26"/>
            <p:cNvPicPr>
              <a:picLocks noChangeAspect="1"/>
            </p:cNvPicPr>
            <p:nvPr/>
          </p:nvPicPr>
          <p:blipFill>
            <a:blip r:embed="rId3" cstate="print">
              <a:extLst>
                <a:ext uri="{28A0092B-C50C-407E-A947-70E740481C1C}">
                  <a14:useLocalDpi xmlns:a14="http://schemas.microsoft.com/office/drawing/2010/main" val="0"/>
                </a:ext>
              </a:extLst>
            </a:blip>
            <a:srcRect t="454" b="454"/>
            <a:stretch>
              <a:fillRect/>
            </a:stretch>
          </p:blipFill>
          <p:spPr>
            <a:xfrm>
              <a:off x="0" y="0"/>
              <a:ext cx="1371600" cy="1317845"/>
            </a:xfrm>
            <a:prstGeom prst="rect">
              <a:avLst/>
            </a:prstGeom>
          </p:spPr>
        </p:pic>
        <p:sp>
          <p:nvSpPr>
            <p:cNvPr id="27" name="TextBox 27"/>
            <p:cNvSpPr txBox="1"/>
            <p:nvPr/>
          </p:nvSpPr>
          <p:spPr>
            <a:xfrm>
              <a:off x="100252" y="215093"/>
              <a:ext cx="1171095" cy="904240"/>
            </a:xfrm>
            <a:prstGeom prst="rect">
              <a:avLst/>
            </a:prstGeom>
          </p:spPr>
          <p:txBody>
            <a:bodyPr lIns="0" tIns="0" rIns="0" bIns="0" rtlCol="0" anchor="t">
              <a:spAutoFit/>
            </a:bodyPr>
            <a:lstStyle/>
            <a:p>
              <a:pPr algn="ctr">
                <a:lnSpc>
                  <a:spcPts val="5290"/>
                </a:lnSpc>
              </a:pPr>
              <a:r>
                <a:rPr lang="vi-VN" altLang="en-US" sz="4770">
                  <a:solidFill>
                    <a:srgbClr val="141414"/>
                  </a:solidFill>
                  <a:latin typeface="ไอติม" panose="00000500000000000000"/>
                </a:rPr>
                <a:t>3</a:t>
              </a:r>
            </a:p>
          </p:txBody>
        </p:sp>
      </p:grpSp>
      <p:sp>
        <p:nvSpPr>
          <p:cNvPr id="31" name="Text Box 30"/>
          <p:cNvSpPr txBox="1"/>
          <p:nvPr/>
        </p:nvSpPr>
        <p:spPr>
          <a:xfrm>
            <a:off x="2079625" y="-243088"/>
            <a:ext cx="16932275" cy="1614805"/>
          </a:xfrm>
          <a:prstGeom prst="rect">
            <a:avLst/>
          </a:prstGeom>
          <a:noFill/>
        </p:spPr>
        <p:txBody>
          <a:bodyPr wrap="square" rtlCol="0">
            <a:spAutoFit/>
          </a:bodyPr>
          <a:lstStyle/>
          <a:p>
            <a:pPr>
              <a:lnSpc>
                <a:spcPct val="150000"/>
              </a:lnSpc>
            </a:pPr>
            <a:r>
              <a:rPr lang="vi-VN" altLang="en-US" sz="6600" dirty="0">
                <a:solidFill>
                  <a:schemeClr val="tx1"/>
                </a:solidFill>
                <a:latin typeface="Cooper Black" panose="0208090404030B020404" charset="0"/>
                <a:cs typeface="Cooper Black" panose="0208090404030B020404" charset="0"/>
                <a:sym typeface="Wingdings" panose="05000000000000000000" charset="0"/>
              </a:rPr>
              <a:t></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Duyệt</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theo</a:t>
            </a:r>
            <a:r>
              <a:rPr lang="en-US" altLang="vi-VN" sz="6600" dirty="0">
                <a:solidFill>
                  <a:schemeClr val="tx1"/>
                </a:solidFill>
                <a:latin typeface="Cooper Black" panose="0208090404030B020404" charset="0"/>
                <a:cs typeface="Cooper Black" panose="0208090404030B020404" charset="0"/>
                <a:sym typeface="Wingdings" panose="05000000000000000000" charset="0"/>
              </a:rPr>
              <a:t> </a:t>
            </a:r>
            <a:r>
              <a:rPr lang="en-US" altLang="vi-VN" sz="6600" dirty="0" err="1">
                <a:solidFill>
                  <a:schemeClr val="tx1"/>
                </a:solidFill>
                <a:latin typeface="Cooper Black" panose="0208090404030B020404" charset="0"/>
                <a:cs typeface="Cooper Black" panose="0208090404030B020404" charset="0"/>
                <a:sym typeface="Wingdings" panose="05000000000000000000" charset="0"/>
              </a:rPr>
              <a:t>ArrayList</a:t>
            </a:r>
            <a:endParaRPr lang="en-US" altLang="vi-VN" sz="6600" dirty="0">
              <a:solidFill>
                <a:schemeClr val="tx1"/>
              </a:solidFill>
              <a:latin typeface="Cooper Black" panose="0208090404030B020404" charset="0"/>
              <a:cs typeface="Cooper Black" panose="0208090404030B020404" charset="0"/>
              <a:sym typeface="Wingdings" panose="05000000000000000000" charset="0"/>
            </a:endParaRPr>
          </a:p>
        </p:txBody>
      </p:sp>
      <p:sp>
        <p:nvSpPr>
          <p:cNvPr id="5" name="Text Box 4"/>
          <p:cNvSpPr txBox="1"/>
          <p:nvPr/>
        </p:nvSpPr>
        <p:spPr>
          <a:xfrm>
            <a:off x="2530214" y="1769171"/>
            <a:ext cx="11852910" cy="768350"/>
          </a:xfrm>
          <a:prstGeom prst="rect">
            <a:avLst/>
          </a:prstGeom>
          <a:noFill/>
        </p:spPr>
        <p:txBody>
          <a:bodyPr wrap="square" rtlCol="0">
            <a:spAutoFit/>
          </a:bodyPr>
          <a:lstStyle/>
          <a:p>
            <a:pPr marL="571500" indent="-571500">
              <a:buFont typeface="Wingdings" panose="05000000000000000000" charset="0"/>
              <a:buChar char="Ø"/>
            </a:pPr>
            <a:r>
              <a:rPr lang="en-US" sz="4400" dirty="0" err="1">
                <a:latin typeface="Times New Roman" panose="02020603050405020304" charset="0"/>
                <a:cs typeface="Times New Roman" panose="02020603050405020304" charset="0"/>
              </a:rPr>
              <a:t>Vòng</a:t>
            </a:r>
            <a:r>
              <a:rPr lang="en-US" sz="4400" dirty="0">
                <a:latin typeface="Times New Roman" panose="02020603050405020304" charset="0"/>
                <a:cs typeface="Times New Roman" panose="02020603050405020304" charset="0"/>
              </a:rPr>
              <a:t> </a:t>
            </a:r>
            <a:r>
              <a:rPr lang="en-US" sz="4400" dirty="0" err="1">
                <a:latin typeface="Times New Roman" panose="02020603050405020304" charset="0"/>
                <a:cs typeface="Times New Roman" panose="02020603050405020304" charset="0"/>
              </a:rPr>
              <a:t>lặp</a:t>
            </a:r>
            <a:r>
              <a:rPr lang="en-US" sz="4400" dirty="0">
                <a:latin typeface="Times New Roman" panose="02020603050405020304" charset="0"/>
                <a:cs typeface="Times New Roman" panose="02020603050405020304" charset="0"/>
              </a:rPr>
              <a:t> for:</a:t>
            </a:r>
          </a:p>
        </p:txBody>
      </p:sp>
      <p:sp>
        <p:nvSpPr>
          <p:cNvPr id="4" name="Text Box 3"/>
          <p:cNvSpPr txBox="1"/>
          <p:nvPr/>
        </p:nvSpPr>
        <p:spPr>
          <a:xfrm>
            <a:off x="3276600" y="5452699"/>
            <a:ext cx="6620510" cy="706755"/>
          </a:xfrm>
          <a:prstGeom prst="rect">
            <a:avLst/>
          </a:prstGeom>
          <a:noFill/>
        </p:spPr>
        <p:txBody>
          <a:bodyPr wrap="square" rtlCol="0">
            <a:spAutoFit/>
          </a:bodyPr>
          <a:lstStyle/>
          <a:p>
            <a:pPr marL="571500" indent="-571500">
              <a:buFont typeface="Wingdings" panose="05000000000000000000" charset="0"/>
              <a:buChar char="Ø"/>
            </a:pPr>
            <a:r>
              <a:rPr lang="en-US" sz="4000" dirty="0" err="1">
                <a:latin typeface="Times New Roman" panose="02020603050405020304" charset="0"/>
                <a:cs typeface="Times New Roman" panose="02020603050405020304" charset="0"/>
              </a:rPr>
              <a:t>Vòng</a:t>
            </a:r>
            <a:r>
              <a:rPr lang="en-US" sz="4000" dirty="0">
                <a:latin typeface="Times New Roman" panose="02020603050405020304" charset="0"/>
                <a:cs typeface="Times New Roman" panose="02020603050405020304" charset="0"/>
              </a:rPr>
              <a:t> </a:t>
            </a:r>
            <a:r>
              <a:rPr lang="en-US" sz="4000" dirty="0" err="1">
                <a:latin typeface="Times New Roman" panose="02020603050405020304" charset="0"/>
                <a:cs typeface="Times New Roman" panose="02020603050405020304" charset="0"/>
              </a:rPr>
              <a:t>lặp</a:t>
            </a:r>
            <a:r>
              <a:rPr lang="en-US" sz="4000" dirty="0">
                <a:latin typeface="Times New Roman" panose="02020603050405020304" charset="0"/>
                <a:cs typeface="Times New Roman" panose="02020603050405020304" charset="0"/>
              </a:rPr>
              <a:t> do-while </a:t>
            </a:r>
          </a:p>
        </p:txBody>
      </p:sp>
      <p:pic>
        <p:nvPicPr>
          <p:cNvPr id="43" name="Picture 43" descr="A picture containing text, screenshot, font, line&#10;&#10;Description automatically generated"/>
          <p:cNvPicPr>
            <a:picLocks noChangeAspect="1"/>
          </p:cNvPicPr>
          <p:nvPr/>
        </p:nvPicPr>
        <p:blipFill>
          <a:blip r:embed="rId4"/>
          <a:stretch>
            <a:fillRect/>
          </a:stretch>
        </p:blipFill>
        <p:spPr>
          <a:xfrm>
            <a:off x="3679825" y="2981581"/>
            <a:ext cx="10928350" cy="1795145"/>
          </a:xfrm>
          <a:prstGeom prst="rect">
            <a:avLst/>
          </a:prstGeom>
        </p:spPr>
      </p:pic>
      <p:pic>
        <p:nvPicPr>
          <p:cNvPr id="44" name="Picture 44" descr="A picture containing text, font, screenshot&#10;&#10;Description automatically generated"/>
          <p:cNvPicPr>
            <a:picLocks noChangeAspect="1"/>
          </p:cNvPicPr>
          <p:nvPr/>
        </p:nvPicPr>
        <p:blipFill>
          <a:blip r:embed="rId5"/>
          <a:stretch>
            <a:fillRect/>
          </a:stretch>
        </p:blipFill>
        <p:spPr>
          <a:xfrm>
            <a:off x="5043169" y="6810975"/>
            <a:ext cx="11005185" cy="279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arn(inVertic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arn(inVertical)">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AACA8-2673-40E7-A728-F1874CB3CC42}"/>
              </a:ext>
            </a:extLst>
          </p:cNvPr>
          <p:cNvSpPr txBox="1"/>
          <p:nvPr/>
        </p:nvSpPr>
        <p:spPr>
          <a:xfrm>
            <a:off x="2362200" y="1409700"/>
            <a:ext cx="13792200" cy="830997"/>
          </a:xfrm>
          <a:prstGeom prst="rect">
            <a:avLst/>
          </a:prstGeom>
          <a:noFill/>
        </p:spPr>
        <p:txBody>
          <a:bodyPr wrap="square">
            <a:prstTxWarp prst="textDoubleWave1">
              <a:avLst/>
            </a:prstTxWarp>
            <a:spAutoFit/>
          </a:bodyPr>
          <a:lstStyle/>
          <a:p>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Chương</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trình</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quản</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lý</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dữ</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liệu</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sách</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bằng</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ngôn</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ngữ</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c</a:t>
            </a:r>
            <a:endPar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TextBox 5">
            <a:extLst>
              <a:ext uri="{FF2B5EF4-FFF2-40B4-BE49-F238E27FC236}">
                <a16:creationId xmlns:a16="http://schemas.microsoft.com/office/drawing/2014/main" id="{F3FEA4AD-3196-48D1-976C-FC2EB6A5E315}"/>
              </a:ext>
            </a:extLst>
          </p:cNvPr>
          <p:cNvSpPr txBox="1"/>
          <p:nvPr/>
        </p:nvSpPr>
        <p:spPr>
          <a:xfrm>
            <a:off x="4800600" y="3242481"/>
            <a:ext cx="6934200" cy="830997"/>
          </a:xfrm>
          <a:prstGeom prst="rect">
            <a:avLst/>
          </a:prstGeom>
          <a:noFill/>
        </p:spPr>
        <p:txBody>
          <a:bodyPr wrap="square" rtlCol="0">
            <a:spAutoFit/>
          </a:bodyPr>
          <a:lstStyle/>
          <a:p>
            <a:r>
              <a:rPr lang="en-US" sz="4800" dirty="0" err="1">
                <a:latin typeface="Times New Roman" panose="02020603050405020304" pitchFamily="18" charset="0"/>
                <a:cs typeface="Times New Roman" panose="02020603050405020304" pitchFamily="18" charset="0"/>
              </a:rPr>
              <a:t>Lí</a:t>
            </a:r>
            <a:r>
              <a:rPr lang="en-US" sz="4800" dirty="0">
                <a:latin typeface="Times New Roman" panose="02020603050405020304" pitchFamily="18" charset="0"/>
                <a:cs typeface="Times New Roman" panose="02020603050405020304" pitchFamily="18" charset="0"/>
              </a:rPr>
              <a:t> do </a:t>
            </a:r>
            <a:r>
              <a:rPr lang="en-US" sz="4800" dirty="0" err="1">
                <a:latin typeface="Times New Roman" panose="02020603050405020304" pitchFamily="18" charset="0"/>
                <a:cs typeface="Times New Roman" panose="02020603050405020304" pitchFamily="18" charset="0"/>
              </a:rPr>
              <a:t>chọn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đề</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tài</a:t>
            </a:r>
            <a:endParaRPr lang="en-US" sz="4800" dirty="0">
              <a:latin typeface="Times New Roman" panose="02020603050405020304" pitchFamily="18" charset="0"/>
              <a:cs typeface="Times New Roman" panose="02020603050405020304" pitchFamily="18" charset="0"/>
            </a:endParaRPr>
          </a:p>
        </p:txBody>
      </p:sp>
      <p:pic>
        <p:nvPicPr>
          <p:cNvPr id="9" name="Picture 4">
            <a:extLst>
              <a:ext uri="{FF2B5EF4-FFF2-40B4-BE49-F238E27FC236}">
                <a16:creationId xmlns:a16="http://schemas.microsoft.com/office/drawing/2014/main" id="{4DD7B2A1-0E2D-4598-A8DD-3D2A22FE50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4" b="454"/>
          <a:stretch>
            <a:fillRect/>
          </a:stretch>
        </p:blipFill>
        <p:spPr>
          <a:xfrm>
            <a:off x="3124904" y="3238499"/>
            <a:ext cx="739163" cy="710085"/>
          </a:xfrm>
          <a:prstGeom prst="rect">
            <a:avLst/>
          </a:prstGeom>
        </p:spPr>
      </p:pic>
      <p:sp>
        <p:nvSpPr>
          <p:cNvPr id="10" name="TextBox 9">
            <a:extLst>
              <a:ext uri="{FF2B5EF4-FFF2-40B4-BE49-F238E27FC236}">
                <a16:creationId xmlns:a16="http://schemas.microsoft.com/office/drawing/2014/main" id="{F5BA5D41-F570-4956-A604-BC2BD9D780ED}"/>
              </a:ext>
            </a:extLst>
          </p:cNvPr>
          <p:cNvSpPr txBox="1"/>
          <p:nvPr/>
        </p:nvSpPr>
        <p:spPr>
          <a:xfrm>
            <a:off x="3266670" y="3315839"/>
            <a:ext cx="104064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1</a:t>
            </a:r>
          </a:p>
        </p:txBody>
      </p:sp>
      <p:grpSp>
        <p:nvGrpSpPr>
          <p:cNvPr id="19" name="Group 18">
            <a:extLst>
              <a:ext uri="{FF2B5EF4-FFF2-40B4-BE49-F238E27FC236}">
                <a16:creationId xmlns:a16="http://schemas.microsoft.com/office/drawing/2014/main" id="{50D72290-EF62-464F-BF61-CFD889B8837B}"/>
              </a:ext>
            </a:extLst>
          </p:cNvPr>
          <p:cNvGrpSpPr/>
          <p:nvPr/>
        </p:nvGrpSpPr>
        <p:grpSpPr>
          <a:xfrm>
            <a:off x="2362200" y="4770374"/>
            <a:ext cx="9820520" cy="1794510"/>
            <a:chOff x="-799" y="7433"/>
            <a:chExt cx="15465" cy="2826"/>
          </a:xfrm>
        </p:grpSpPr>
        <p:grpSp>
          <p:nvGrpSpPr>
            <p:cNvPr id="20" name="Group 6">
              <a:extLst>
                <a:ext uri="{FF2B5EF4-FFF2-40B4-BE49-F238E27FC236}">
                  <a16:creationId xmlns:a16="http://schemas.microsoft.com/office/drawing/2014/main" id="{7EDB3E77-A651-4832-ABF7-7AC461DD47A6}"/>
                </a:ext>
              </a:extLst>
            </p:cNvPr>
            <p:cNvGrpSpPr/>
            <p:nvPr/>
          </p:nvGrpSpPr>
          <p:grpSpPr>
            <a:xfrm>
              <a:off x="2125" y="7433"/>
              <a:ext cx="1164" cy="1118"/>
              <a:chOff x="681567" y="-56727"/>
              <a:chExt cx="985251" cy="946637"/>
            </a:xfrm>
          </p:grpSpPr>
          <p:pic>
            <p:nvPicPr>
              <p:cNvPr id="22" name="Picture 7">
                <a:extLst>
                  <a:ext uri="{FF2B5EF4-FFF2-40B4-BE49-F238E27FC236}">
                    <a16:creationId xmlns:a16="http://schemas.microsoft.com/office/drawing/2014/main" id="{44CD3DD4-A72D-4A6B-B0C0-546B8470D3B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4" b="454"/>
              <a:stretch>
                <a:fillRect/>
              </a:stretch>
            </p:blipFill>
            <p:spPr>
              <a:xfrm>
                <a:off x="681567" y="-56727"/>
                <a:ext cx="985251" cy="946637"/>
              </a:xfrm>
              <a:prstGeom prst="rect">
                <a:avLst/>
              </a:prstGeom>
            </p:spPr>
          </p:pic>
          <p:sp>
            <p:nvSpPr>
              <p:cNvPr id="23" name="TextBox 8">
                <a:extLst>
                  <a:ext uri="{FF2B5EF4-FFF2-40B4-BE49-F238E27FC236}">
                    <a16:creationId xmlns:a16="http://schemas.microsoft.com/office/drawing/2014/main" id="{45486D32-77FE-4F20-8F68-B62928D8A36D}"/>
                  </a:ext>
                </a:extLst>
              </p:cNvPr>
              <p:cNvSpPr txBox="1"/>
              <p:nvPr/>
            </p:nvSpPr>
            <p:spPr>
              <a:xfrm>
                <a:off x="681613" y="138568"/>
                <a:ext cx="841224" cy="668147"/>
              </a:xfrm>
              <a:prstGeom prst="rect">
                <a:avLst/>
              </a:prstGeom>
            </p:spPr>
            <p:txBody>
              <a:bodyPr lIns="0" tIns="0" rIns="0" bIns="0" rtlCol="0" anchor="t">
                <a:spAutoFit/>
              </a:bodyPr>
              <a:lstStyle/>
              <a:p>
                <a:pPr algn="ctr">
                  <a:lnSpc>
                    <a:spcPts val="3800"/>
                  </a:lnSpc>
                </a:pPr>
                <a:r>
                  <a:rPr lang="en-US" sz="3425" dirty="0">
                    <a:solidFill>
                      <a:srgbClr val="141414"/>
                    </a:solidFill>
                    <a:latin typeface="ไอติม" panose="00000500000000000000"/>
                  </a:rPr>
                  <a:t>2</a:t>
                </a:r>
              </a:p>
            </p:txBody>
          </p:sp>
        </p:grpSp>
        <p:sp>
          <p:nvSpPr>
            <p:cNvPr id="21" name="TextBox 23">
              <a:extLst>
                <a:ext uri="{FF2B5EF4-FFF2-40B4-BE49-F238E27FC236}">
                  <a16:creationId xmlns:a16="http://schemas.microsoft.com/office/drawing/2014/main" id="{F6433EE7-E9D8-4676-B224-E1BC37CA4C36}"/>
                </a:ext>
              </a:extLst>
            </p:cNvPr>
            <p:cNvSpPr txBox="1"/>
            <p:nvPr/>
          </p:nvSpPr>
          <p:spPr>
            <a:xfrm>
              <a:off x="-799" y="7433"/>
              <a:ext cx="15465" cy="2826"/>
            </a:xfrm>
            <a:prstGeom prst="rect">
              <a:avLst/>
            </a:prstGeom>
          </p:spPr>
          <p:txBody>
            <a:bodyPr wrap="square" lIns="0" tIns="0" rIns="0" bIns="0" rtlCol="0" anchor="t">
              <a:spAutoFit/>
            </a:bodyPr>
            <a:lstStyle/>
            <a:p>
              <a:pPr algn="ctr">
                <a:lnSpc>
                  <a:spcPts val="7280"/>
                </a:lnSpc>
              </a:pPr>
              <a:r>
                <a:rPr lang="en-US" sz="4800" dirty="0" err="1">
                  <a:latin typeface="Times New Roman" panose="02020603050405020304" pitchFamily="18" charset="0"/>
                  <a:cs typeface="Times New Roman" panose="02020603050405020304" pitchFamily="18" charset="0"/>
                </a:rPr>
                <a:t>Mục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Tiêu</a:t>
              </a:r>
              <a:endParaRPr lang="en-US" sz="4800" dirty="0">
                <a:latin typeface="Times New Roman" panose="02020603050405020304" pitchFamily="18" charset="0"/>
                <a:cs typeface="Times New Roman" panose="02020603050405020304" pitchFamily="18" charset="0"/>
              </a:endParaRPr>
            </a:p>
            <a:p>
              <a:pPr algn="ctr">
                <a:lnSpc>
                  <a:spcPts val="7280"/>
                </a:lnSpc>
              </a:pPr>
              <a:endParaRPr lang="en-US" sz="5200" dirty="0">
                <a:solidFill>
                  <a:srgbClr val="141414"/>
                </a:solidFill>
                <a:latin typeface="Times New Roman" panose="02020603050405020304" pitchFamily="18" charset="0"/>
                <a:cs typeface="Times New Roman" panose="02020603050405020304" pitchFamily="18" charset="0"/>
              </a:endParaRPr>
            </a:p>
          </p:txBody>
        </p:sp>
      </p:grpSp>
      <p:grpSp>
        <p:nvGrpSpPr>
          <p:cNvPr id="30" name="Group 29">
            <a:extLst>
              <a:ext uri="{FF2B5EF4-FFF2-40B4-BE49-F238E27FC236}">
                <a16:creationId xmlns:a16="http://schemas.microsoft.com/office/drawing/2014/main" id="{CA9E1FC0-5EE5-40F0-9693-6F1A23BB45F8}"/>
              </a:ext>
            </a:extLst>
          </p:cNvPr>
          <p:cNvGrpSpPr/>
          <p:nvPr/>
        </p:nvGrpSpPr>
        <p:grpSpPr>
          <a:xfrm>
            <a:off x="6555610" y="6578653"/>
            <a:ext cx="8040571" cy="1794510"/>
            <a:chOff x="2125" y="7258"/>
            <a:chExt cx="12662" cy="2826"/>
          </a:xfrm>
        </p:grpSpPr>
        <p:grpSp>
          <p:nvGrpSpPr>
            <p:cNvPr id="31" name="Group 6">
              <a:extLst>
                <a:ext uri="{FF2B5EF4-FFF2-40B4-BE49-F238E27FC236}">
                  <a16:creationId xmlns:a16="http://schemas.microsoft.com/office/drawing/2014/main" id="{8A126BBB-CB35-4823-AA7C-6FD314882460}"/>
                </a:ext>
              </a:extLst>
            </p:cNvPr>
            <p:cNvGrpSpPr/>
            <p:nvPr/>
          </p:nvGrpSpPr>
          <p:grpSpPr>
            <a:xfrm>
              <a:off x="2125" y="7433"/>
              <a:ext cx="1164" cy="1118"/>
              <a:chOff x="681567" y="-56727"/>
              <a:chExt cx="985251" cy="946637"/>
            </a:xfrm>
          </p:grpSpPr>
          <p:pic>
            <p:nvPicPr>
              <p:cNvPr id="33" name="Picture 7">
                <a:extLst>
                  <a:ext uri="{FF2B5EF4-FFF2-40B4-BE49-F238E27FC236}">
                    <a16:creationId xmlns:a16="http://schemas.microsoft.com/office/drawing/2014/main" id="{9C256134-D8DE-4B7D-A2C3-A88F252AF9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4" b="454"/>
              <a:stretch>
                <a:fillRect/>
              </a:stretch>
            </p:blipFill>
            <p:spPr>
              <a:xfrm>
                <a:off x="681567" y="-56727"/>
                <a:ext cx="985251" cy="946637"/>
              </a:xfrm>
              <a:prstGeom prst="rect">
                <a:avLst/>
              </a:prstGeom>
            </p:spPr>
          </p:pic>
          <p:sp>
            <p:nvSpPr>
              <p:cNvPr id="34" name="TextBox 8">
                <a:extLst>
                  <a:ext uri="{FF2B5EF4-FFF2-40B4-BE49-F238E27FC236}">
                    <a16:creationId xmlns:a16="http://schemas.microsoft.com/office/drawing/2014/main" id="{A1AADB5C-D285-4748-AC7F-223980F06987}"/>
                  </a:ext>
                </a:extLst>
              </p:cNvPr>
              <p:cNvSpPr txBox="1"/>
              <p:nvPr/>
            </p:nvSpPr>
            <p:spPr>
              <a:xfrm>
                <a:off x="681613" y="138568"/>
                <a:ext cx="841224" cy="668147"/>
              </a:xfrm>
              <a:prstGeom prst="rect">
                <a:avLst/>
              </a:prstGeom>
            </p:spPr>
            <p:txBody>
              <a:bodyPr lIns="0" tIns="0" rIns="0" bIns="0" rtlCol="0" anchor="t">
                <a:spAutoFit/>
              </a:bodyPr>
              <a:lstStyle/>
              <a:p>
                <a:pPr algn="ctr">
                  <a:lnSpc>
                    <a:spcPts val="3800"/>
                  </a:lnSpc>
                </a:pPr>
                <a:r>
                  <a:rPr lang="en-US" sz="3425" dirty="0">
                    <a:solidFill>
                      <a:srgbClr val="141414"/>
                    </a:solidFill>
                    <a:latin typeface="ไอติม" panose="00000500000000000000"/>
                  </a:rPr>
                  <a:t>3</a:t>
                </a:r>
              </a:p>
            </p:txBody>
          </p:sp>
        </p:grpSp>
        <p:sp>
          <p:nvSpPr>
            <p:cNvPr id="32" name="TextBox 23">
              <a:extLst>
                <a:ext uri="{FF2B5EF4-FFF2-40B4-BE49-F238E27FC236}">
                  <a16:creationId xmlns:a16="http://schemas.microsoft.com/office/drawing/2014/main" id="{60218FD9-D78F-48BA-B043-53C62FE9DC02}"/>
                </a:ext>
              </a:extLst>
            </p:cNvPr>
            <p:cNvSpPr txBox="1"/>
            <p:nvPr/>
          </p:nvSpPr>
          <p:spPr>
            <a:xfrm>
              <a:off x="3439" y="7258"/>
              <a:ext cx="11348" cy="2826"/>
            </a:xfrm>
            <a:prstGeom prst="rect">
              <a:avLst/>
            </a:prstGeom>
          </p:spPr>
          <p:txBody>
            <a:bodyPr wrap="square" lIns="0" tIns="0" rIns="0" bIns="0" rtlCol="0" anchor="t">
              <a:spAutoFit/>
            </a:bodyPr>
            <a:lstStyle/>
            <a:p>
              <a:pPr algn="ctr">
                <a:lnSpc>
                  <a:spcPts val="7280"/>
                </a:lnSpc>
              </a:pPr>
              <a:r>
                <a:rPr lang="en-US" sz="4800" dirty="0" err="1">
                  <a:latin typeface="Times New Roman" panose="02020603050405020304" pitchFamily="18" charset="0"/>
                  <a:cs typeface="Times New Roman" panose="02020603050405020304" pitchFamily="18" charset="0"/>
                </a:rPr>
                <a:t>Phương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thực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hiện</a:t>
              </a:r>
              <a:endParaRPr lang="en-US" sz="4800" dirty="0">
                <a:latin typeface="Times New Roman" panose="02020603050405020304" pitchFamily="18" charset="0"/>
                <a:cs typeface="Times New Roman" panose="02020603050405020304" pitchFamily="18" charset="0"/>
              </a:endParaRPr>
            </a:p>
            <a:p>
              <a:pPr algn="ctr">
                <a:lnSpc>
                  <a:spcPts val="7280"/>
                </a:lnSpc>
              </a:pPr>
              <a:endParaRPr lang="en-US" sz="5200" dirty="0">
                <a:solidFill>
                  <a:srgbClr val="14141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5071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AACA8-2673-40E7-A728-F1874CB3CC42}"/>
              </a:ext>
            </a:extLst>
          </p:cNvPr>
          <p:cNvSpPr txBox="1"/>
          <p:nvPr/>
        </p:nvSpPr>
        <p:spPr>
          <a:xfrm>
            <a:off x="2209800" y="989046"/>
            <a:ext cx="13792200" cy="830997"/>
          </a:xfrm>
          <a:prstGeom prst="rect">
            <a:avLst/>
          </a:prstGeom>
          <a:noFill/>
        </p:spPr>
        <p:txBody>
          <a:bodyPr wrap="square">
            <a:prstTxWarp prst="textDoubleWave1">
              <a:avLst/>
            </a:prstTxWarp>
            <a:spAutoFit/>
          </a:bodyPr>
          <a:lstStyle/>
          <a:p>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Chương</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trình</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quản</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lý</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dữ</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liệu</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sách</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bằng</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ngôn</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ngữ</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c</a:t>
            </a:r>
            <a:endPar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TextBox 5">
            <a:extLst>
              <a:ext uri="{FF2B5EF4-FFF2-40B4-BE49-F238E27FC236}">
                <a16:creationId xmlns:a16="http://schemas.microsoft.com/office/drawing/2014/main" id="{F3FEA4AD-3196-48D1-976C-FC2EB6A5E315}"/>
              </a:ext>
            </a:extLst>
          </p:cNvPr>
          <p:cNvSpPr txBox="1"/>
          <p:nvPr/>
        </p:nvSpPr>
        <p:spPr>
          <a:xfrm>
            <a:off x="2590800" y="2538603"/>
            <a:ext cx="6934200" cy="830997"/>
          </a:xfrm>
          <a:prstGeom prst="rect">
            <a:avLst/>
          </a:prstGeom>
          <a:noFill/>
        </p:spPr>
        <p:txBody>
          <a:bodyPr wrap="square" rtlCol="0">
            <a:spAutoFit/>
          </a:bodyPr>
          <a:lstStyle/>
          <a:p>
            <a:r>
              <a:rPr lang="en-US" sz="4800" dirty="0" err="1">
                <a:latin typeface="Times New Roman" panose="02020603050405020304" pitchFamily="18" charset="0"/>
                <a:cs typeface="Times New Roman" panose="02020603050405020304" pitchFamily="18" charset="0"/>
              </a:rPr>
              <a:t>Lí</a:t>
            </a:r>
            <a:r>
              <a:rPr lang="en-US" sz="4800" dirty="0">
                <a:latin typeface="Times New Roman" panose="02020603050405020304" pitchFamily="18" charset="0"/>
                <a:cs typeface="Times New Roman" panose="02020603050405020304" pitchFamily="18" charset="0"/>
              </a:rPr>
              <a:t> do </a:t>
            </a:r>
            <a:r>
              <a:rPr lang="en-US" sz="4800" dirty="0" err="1">
                <a:latin typeface="Times New Roman" panose="02020603050405020304" pitchFamily="18" charset="0"/>
                <a:cs typeface="Times New Roman" panose="02020603050405020304" pitchFamily="18" charset="0"/>
              </a:rPr>
              <a:t>chọn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đề</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tài</a:t>
            </a:r>
            <a:endParaRPr lang="en-US" sz="4800" dirty="0">
              <a:latin typeface="Times New Roman" panose="02020603050405020304" pitchFamily="18" charset="0"/>
              <a:cs typeface="Times New Roman" panose="02020603050405020304" pitchFamily="18" charset="0"/>
            </a:endParaRPr>
          </a:p>
        </p:txBody>
      </p:sp>
      <p:grpSp>
        <p:nvGrpSpPr>
          <p:cNvPr id="30" name="Group 29">
            <a:extLst>
              <a:ext uri="{FF2B5EF4-FFF2-40B4-BE49-F238E27FC236}">
                <a16:creationId xmlns:a16="http://schemas.microsoft.com/office/drawing/2014/main" id="{CA9E1FC0-5EE5-40F0-9693-6F1A23BB45F8}"/>
              </a:ext>
            </a:extLst>
          </p:cNvPr>
          <p:cNvGrpSpPr/>
          <p:nvPr/>
        </p:nvGrpSpPr>
        <p:grpSpPr>
          <a:xfrm>
            <a:off x="6631810" y="5767071"/>
            <a:ext cx="10358379" cy="858520"/>
            <a:chOff x="2125" y="7140"/>
            <a:chExt cx="16312" cy="1352"/>
          </a:xfrm>
        </p:grpSpPr>
        <p:sp>
          <p:nvSpPr>
            <p:cNvPr id="34" name="TextBox 8">
              <a:extLst>
                <a:ext uri="{FF2B5EF4-FFF2-40B4-BE49-F238E27FC236}">
                  <a16:creationId xmlns:a16="http://schemas.microsoft.com/office/drawing/2014/main" id="{A1AADB5C-D285-4748-AC7F-223980F06987}"/>
                </a:ext>
              </a:extLst>
            </p:cNvPr>
            <p:cNvSpPr txBox="1"/>
            <p:nvPr/>
          </p:nvSpPr>
          <p:spPr>
            <a:xfrm>
              <a:off x="2125" y="7664"/>
              <a:ext cx="994" cy="789"/>
            </a:xfrm>
            <a:prstGeom prst="rect">
              <a:avLst/>
            </a:prstGeom>
          </p:spPr>
          <p:txBody>
            <a:bodyPr lIns="0" tIns="0" rIns="0" bIns="0" rtlCol="0" anchor="t">
              <a:spAutoFit/>
            </a:bodyPr>
            <a:lstStyle/>
            <a:p>
              <a:pPr algn="ctr">
                <a:lnSpc>
                  <a:spcPts val="3800"/>
                </a:lnSpc>
              </a:pPr>
              <a:endParaRPr lang="en-US" sz="3425" dirty="0">
                <a:solidFill>
                  <a:srgbClr val="141414"/>
                </a:solidFill>
                <a:latin typeface="ไอติม" panose="00000500000000000000"/>
              </a:endParaRPr>
            </a:p>
          </p:txBody>
        </p:sp>
        <p:sp>
          <p:nvSpPr>
            <p:cNvPr id="32" name="TextBox 23">
              <a:extLst>
                <a:ext uri="{FF2B5EF4-FFF2-40B4-BE49-F238E27FC236}">
                  <a16:creationId xmlns:a16="http://schemas.microsoft.com/office/drawing/2014/main" id="{60218FD9-D78F-48BA-B043-53C62FE9DC02}"/>
                </a:ext>
              </a:extLst>
            </p:cNvPr>
            <p:cNvSpPr txBox="1"/>
            <p:nvPr/>
          </p:nvSpPr>
          <p:spPr>
            <a:xfrm>
              <a:off x="2972" y="7140"/>
              <a:ext cx="15465" cy="1352"/>
            </a:xfrm>
            <a:prstGeom prst="rect">
              <a:avLst/>
            </a:prstGeom>
          </p:spPr>
          <p:txBody>
            <a:bodyPr wrap="square" lIns="0" tIns="0" rIns="0" bIns="0" rtlCol="0" anchor="t">
              <a:spAutoFit/>
            </a:bodyPr>
            <a:lstStyle/>
            <a:p>
              <a:pPr algn="ctr">
                <a:lnSpc>
                  <a:spcPts val="7280"/>
                </a:lnSpc>
              </a:pPr>
              <a:endParaRPr lang="en-US" sz="5200" dirty="0">
                <a:solidFill>
                  <a:srgbClr val="141414"/>
                </a:solidFill>
                <a:latin typeface="Times New Roman" panose="02020603050405020304" pitchFamily="18" charset="0"/>
                <a:cs typeface="Times New Roman" panose="02020603050405020304" pitchFamily="18" charset="0"/>
              </a:endParaRPr>
            </a:p>
          </p:txBody>
        </p:sp>
      </p:grpSp>
      <p:sp>
        <p:nvSpPr>
          <p:cNvPr id="4" name="TextBox 3">
            <a:extLst>
              <a:ext uri="{FF2B5EF4-FFF2-40B4-BE49-F238E27FC236}">
                <a16:creationId xmlns:a16="http://schemas.microsoft.com/office/drawing/2014/main" id="{D73AE60A-C76A-424C-8DF3-EE34349BAF98}"/>
              </a:ext>
            </a:extLst>
          </p:cNvPr>
          <p:cNvSpPr txBox="1"/>
          <p:nvPr/>
        </p:nvSpPr>
        <p:spPr>
          <a:xfrm>
            <a:off x="2220036" y="4088160"/>
            <a:ext cx="15061442" cy="4524315"/>
          </a:xfrm>
          <a:prstGeom prst="rect">
            <a:avLst/>
          </a:prstGeom>
          <a:noFill/>
        </p:spPr>
        <p:txBody>
          <a:bodyPr wrap="square" rtlCol="0">
            <a:spAutoFit/>
          </a:bodyPr>
          <a:lstStyle/>
          <a:p>
            <a:pPr marL="457200" indent="-457200">
              <a:buFont typeface="Wingdings" panose="05000000000000000000" pitchFamily="2" charset="2"/>
              <a:buChar char="ü"/>
            </a:pP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lĩnh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trọng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thư</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dục,nó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lưu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sắp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xếp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xuất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tin.</a:t>
            </a:r>
          </a:p>
          <a:p>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việc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sắp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xếp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loại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chuỗi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Điều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này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giúp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cải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khả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tin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tạo</a:t>
            </a:r>
            <a:r>
              <a:rPr lang="en-US" sz="3200" dirty="0">
                <a:latin typeface="Times New Roman" panose="02020603050405020304" pitchFamily="18" charset="0"/>
                <a:cs typeface="Times New Roman" panose="02020603050405020304" pitchFamily="18" charset="0"/>
              </a:rPr>
              <a:t> ra </a:t>
            </a: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dữ</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liệu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tốt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lớn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nghiên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cứu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phát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triễn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sau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này</a:t>
            </a:r>
            <a:r>
              <a:rPr lang="en-US" sz="3200"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ü"/>
            </a:pPr>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3200" dirty="0" err="1">
                <a:latin typeface="Times New Roman" panose="02020603050405020304" pitchFamily="18" charset="0"/>
                <a:cs typeface="Times New Roman" panose="02020603050405020304" pitchFamily="18" charset="0"/>
              </a:rPr>
              <a:t>Chủ</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còn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mang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ứng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vì</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đến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kĩ</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cụ</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xay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duy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trì</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hệ</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tài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liệu</a:t>
            </a:r>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489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wipe(down)">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8FF75B-82D1-4682-B6EE-B6318F54C9E1}"/>
              </a:ext>
            </a:extLst>
          </p:cNvPr>
          <p:cNvSpPr txBox="1"/>
          <p:nvPr/>
        </p:nvSpPr>
        <p:spPr>
          <a:xfrm>
            <a:off x="1828800" y="2035731"/>
            <a:ext cx="15621000" cy="7755969"/>
          </a:xfrm>
          <a:prstGeom prst="rect">
            <a:avLst/>
          </a:prstGeom>
          <a:noFill/>
        </p:spPr>
        <p:txBody>
          <a:bodyPr wrap="square" rtlCol="0">
            <a:spAutoFit/>
          </a:bodyPr>
          <a:lstStyle/>
          <a:p>
            <a:pPr marL="571500" indent="-571500">
              <a:buFont typeface="Wingdings" panose="05000000000000000000" pitchFamily="2" charset="2"/>
              <a:buChar char="ü"/>
            </a:pPr>
            <a:r>
              <a:rPr lang="en-US" sz="4000" i="1" dirty="0" err="1">
                <a:latin typeface="Times New Roman" panose="02020603050405020304" pitchFamily="18" charset="0"/>
                <a:cs typeface="Times New Roman" panose="02020603050405020304" pitchFamily="18" charset="0"/>
              </a:rPr>
              <a:t>Lưu</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trữ</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và</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duy</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trì</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thông</a:t>
            </a:r>
            <a:r>
              <a:rPr lang="en-US" sz="4000" i="1" dirty="0">
                <a:latin typeface="Times New Roman" panose="02020603050405020304" pitchFamily="18" charset="0"/>
                <a:cs typeface="Times New Roman" panose="02020603050405020304" pitchFamily="18" charset="0"/>
              </a:rPr>
              <a:t> tin </a:t>
            </a:r>
            <a:r>
              <a:rPr lang="en-US" sz="4000" i="1" dirty="0" err="1">
                <a:latin typeface="Times New Roman" panose="02020603050405020304" pitchFamily="18" charset="0"/>
                <a:cs typeface="Times New Roman" panose="02020603050405020304" pitchFamily="18" charset="0"/>
              </a:rPr>
              <a:t>các</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sách</a:t>
            </a:r>
            <a:r>
              <a:rPr lang="en-US" sz="4000" i="1"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Mục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tiêu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chính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của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quản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lý</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dữ</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liệu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sách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lưu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trữ</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các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thông</a:t>
            </a:r>
            <a:r>
              <a:rPr lang="en-US" sz="4000" dirty="0">
                <a:latin typeface="Times New Roman" panose="02020603050405020304" pitchFamily="18" charset="0"/>
                <a:cs typeface="Times New Roman" panose="02020603050405020304" pitchFamily="18" charset="0"/>
              </a:rPr>
              <a:t> tin </a:t>
            </a:r>
            <a:r>
              <a:rPr lang="en-US" sz="4000" dirty="0" err="1">
                <a:latin typeface="Times New Roman" panose="02020603050405020304" pitchFamily="18" charset="0"/>
                <a:cs typeface="Times New Roman" panose="02020603050405020304" pitchFamily="18" charset="0"/>
              </a:rPr>
              <a:t>về</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sách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như</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tên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sách</a:t>
            </a:r>
            <a:r>
              <a:rPr lang="en-US" sz="4000" dirty="0">
                <a:latin typeface="Times New Roman" panose="02020603050405020304" pitchFamily="18" charset="0"/>
                <a:cs typeface="Times New Roman" panose="02020603050405020304" pitchFamily="18" charset="0"/>
              </a:rPr>
              <a:t> , </a:t>
            </a:r>
            <a:r>
              <a:rPr lang="en-US" sz="4000" dirty="0" err="1">
                <a:latin typeface="Times New Roman" panose="02020603050405020304" pitchFamily="18" charset="0"/>
                <a:cs typeface="Times New Roman" panose="02020603050405020304" pitchFamily="18" charset="0"/>
              </a:rPr>
              <a:t>tên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tác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giả</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năm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xuất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duy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trì</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thông</a:t>
            </a:r>
            <a:r>
              <a:rPr lang="en-US" sz="4000" dirty="0">
                <a:latin typeface="Times New Roman" panose="02020603050405020304" pitchFamily="18" charset="0"/>
                <a:cs typeface="Times New Roman" panose="02020603050405020304" pitchFamily="18" charset="0"/>
              </a:rPr>
              <a:t> tin </a:t>
            </a:r>
            <a:r>
              <a:rPr lang="en-US" sz="4000" dirty="0" err="1">
                <a:latin typeface="Times New Roman" panose="02020603050405020304" pitchFamily="18" charset="0"/>
                <a:cs typeface="Times New Roman" panose="02020603050405020304" pitchFamily="18" charset="0"/>
              </a:rPr>
              <a:t>để</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có</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thể</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truy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xuất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sửa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đổi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tìm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kiếm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thông</a:t>
            </a:r>
            <a:r>
              <a:rPr lang="en-US" sz="4000" dirty="0">
                <a:latin typeface="Times New Roman" panose="02020603050405020304" pitchFamily="18" charset="0"/>
                <a:cs typeface="Times New Roman" panose="02020603050405020304" pitchFamily="18" charset="0"/>
              </a:rPr>
              <a:t> tin </a:t>
            </a:r>
            <a:r>
              <a:rPr lang="en-US" sz="4000" dirty="0" err="1">
                <a:latin typeface="Times New Roman" panose="02020603050405020304" pitchFamily="18" charset="0"/>
                <a:cs typeface="Times New Roman" panose="02020603050405020304" pitchFamily="18" charset="0"/>
              </a:rPr>
              <a:t>tại</a:t>
            </a:r>
            <a:r>
              <a:rPr lang="en-US" sz="4000" dirty="0">
                <a:latin typeface="Times New Roman" panose="02020603050405020304" pitchFamily="18" charset="0"/>
                <a:cs typeface="Times New Roman" panose="02020603050405020304" pitchFamily="18" charset="0"/>
              </a:rPr>
              <a:t> 1 </a:t>
            </a:r>
            <a:r>
              <a:rPr lang="en-US" sz="4000" dirty="0" err="1">
                <a:latin typeface="Times New Roman" panose="02020603050405020304" pitchFamily="18" charset="0"/>
                <a:cs typeface="Times New Roman" panose="02020603050405020304" pitchFamily="18" charset="0"/>
              </a:rPr>
              <a:t>thời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điểm</a:t>
            </a:r>
            <a:r>
              <a:rPr lang="en-US" sz="4000" dirty="0">
                <a:latin typeface="Times New Roman" panose="02020603050405020304" pitchFamily="18" charset="0"/>
                <a:cs typeface="Times New Roman" panose="02020603050405020304" pitchFamily="18" charset="0"/>
              </a:rPr>
              <a:t>.</a:t>
            </a:r>
          </a:p>
          <a:p>
            <a:pPr marL="571500" indent="-571500">
              <a:buFont typeface="Wingdings" panose="05000000000000000000" pitchFamily="2" charset="2"/>
              <a:buChar char="ü"/>
            </a:pPr>
            <a:endParaRPr lang="en-US" sz="40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ü"/>
            </a:pPr>
            <a:r>
              <a:rPr lang="en-US" sz="4000" i="1" dirty="0" err="1">
                <a:latin typeface="Times New Roman" panose="02020603050405020304" pitchFamily="18" charset="0"/>
                <a:cs typeface="Times New Roman" panose="02020603050405020304" pitchFamily="18" charset="0"/>
              </a:rPr>
              <a:t>Tăng</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cường</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khả</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năng</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tìm</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kiếm</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thông</a:t>
            </a:r>
            <a:r>
              <a:rPr lang="en-US" sz="4000" i="1" dirty="0">
                <a:latin typeface="Times New Roman" panose="02020603050405020304" pitchFamily="18" charset="0"/>
                <a:cs typeface="Times New Roman" panose="02020603050405020304" pitchFamily="18" charset="0"/>
              </a:rPr>
              <a:t> tin </a:t>
            </a:r>
            <a:r>
              <a:rPr lang="en-US" sz="4000" i="1" dirty="0" err="1">
                <a:latin typeface="Times New Roman" panose="02020603050405020304" pitchFamily="18" charset="0"/>
                <a:cs typeface="Times New Roman" panose="02020603050405020304" pitchFamily="18" charset="0"/>
              </a:rPr>
              <a:t>về</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s</a:t>
            </a:r>
            <a:r>
              <a:rPr lang="en-US" sz="4000" dirty="0" err="1">
                <a:latin typeface="Times New Roman" panose="02020603050405020304" pitchFamily="18" charset="0"/>
                <a:cs typeface="Times New Roman" panose="02020603050405020304" pitchFamily="18" charset="0"/>
              </a:rPr>
              <a:t>ách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thông</a:t>
            </a:r>
            <a:r>
              <a:rPr lang="en-US" sz="4000" dirty="0">
                <a:latin typeface="Times New Roman" panose="02020603050405020304" pitchFamily="18" charset="0"/>
                <a:cs typeface="Times New Roman" panose="02020603050405020304" pitchFamily="18" charset="0"/>
              </a:rPr>
              <a:t> qua </a:t>
            </a:r>
            <a:r>
              <a:rPr lang="en-US" sz="4000" dirty="0" err="1">
                <a:latin typeface="Times New Roman" panose="02020603050405020304" pitchFamily="18" charset="0"/>
                <a:cs typeface="Times New Roman" panose="02020603050405020304" pitchFamily="18" charset="0"/>
              </a:rPr>
              <a:t>tìm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kiến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thông</a:t>
            </a:r>
            <a:r>
              <a:rPr lang="en-US" sz="4000" dirty="0">
                <a:latin typeface="Times New Roman" panose="02020603050405020304" pitchFamily="18" charset="0"/>
                <a:cs typeface="Times New Roman" panose="02020603050405020304" pitchFamily="18" charset="0"/>
              </a:rPr>
              <a:t> tin </a:t>
            </a:r>
            <a:r>
              <a:rPr lang="en-US" sz="4000" dirty="0" err="1">
                <a:latin typeface="Times New Roman" panose="02020603050405020304" pitchFamily="18" charset="0"/>
                <a:cs typeface="Times New Roman" panose="02020603050405020304" pitchFamily="18" charset="0"/>
              </a:rPr>
              <a:t>về</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sách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thông</a:t>
            </a:r>
            <a:r>
              <a:rPr lang="en-US" sz="4000" dirty="0">
                <a:latin typeface="Times New Roman" panose="02020603050405020304" pitchFamily="18" charset="0"/>
                <a:cs typeface="Times New Roman" panose="02020603050405020304" pitchFamily="18" charset="0"/>
              </a:rPr>
              <a:t> qua </a:t>
            </a:r>
            <a:r>
              <a:rPr lang="en-US" sz="4000" dirty="0" err="1">
                <a:latin typeface="Times New Roman" panose="02020603050405020304" pitchFamily="18" charset="0"/>
                <a:cs typeface="Times New Roman" panose="02020603050405020304" pitchFamily="18" charset="0"/>
              </a:rPr>
              <a:t>việc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tìm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kiếm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sắp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xếp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thông</a:t>
            </a:r>
            <a:r>
              <a:rPr lang="en-US" sz="4000" dirty="0">
                <a:latin typeface="Times New Roman" panose="02020603050405020304" pitchFamily="18" charset="0"/>
                <a:cs typeface="Times New Roman" panose="02020603050405020304" pitchFamily="18" charset="0"/>
              </a:rPr>
              <a:t> tin, </a:t>
            </a:r>
            <a:r>
              <a:rPr lang="en-US" sz="4000" dirty="0" err="1">
                <a:latin typeface="Times New Roman" panose="02020603050405020304" pitchFamily="18" charset="0"/>
                <a:cs typeface="Times New Roman" panose="02020603050405020304" pitchFamily="18" charset="0"/>
              </a:rPr>
              <a:t>giúp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cho</a:t>
            </a:r>
            <a:r>
              <a:rPr lang="en-US" sz="4000" dirty="0">
                <a:latin typeface="Times New Roman" panose="02020603050405020304" pitchFamily="18" charset="0"/>
                <a:cs typeface="Times New Roman" panose="02020603050405020304" pitchFamily="18" charset="0"/>
              </a:rPr>
              <a:t> ta </a:t>
            </a:r>
            <a:r>
              <a:rPr lang="en-US" sz="4000" dirty="0" err="1">
                <a:latin typeface="Times New Roman" panose="02020603050405020304" pitchFamily="18" charset="0"/>
                <a:cs typeface="Times New Roman" panose="02020603050405020304" pitchFamily="18" charset="0"/>
              </a:rPr>
              <a:t>tìm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kiếm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truy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cập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thông</a:t>
            </a:r>
            <a:r>
              <a:rPr lang="en-US" sz="4000" dirty="0">
                <a:latin typeface="Times New Roman" panose="02020603050405020304" pitchFamily="18" charset="0"/>
                <a:cs typeface="Times New Roman" panose="02020603050405020304" pitchFamily="18" charset="0"/>
              </a:rPr>
              <a:t> tin 1 </a:t>
            </a:r>
            <a:r>
              <a:rPr lang="en-US" sz="4000" dirty="0" err="1">
                <a:latin typeface="Times New Roman" panose="02020603050405020304" pitchFamily="18" charset="0"/>
                <a:cs typeface="Times New Roman" panose="02020603050405020304" pitchFamily="18" charset="0"/>
              </a:rPr>
              <a:t>cách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nhanh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chóng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dễ</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dàng</a:t>
            </a:r>
            <a:r>
              <a:rPr lang="en-US" sz="4000" dirty="0">
                <a:latin typeface="Times New Roman" panose="02020603050405020304" pitchFamily="18" charset="0"/>
                <a:cs typeface="Times New Roman" panose="02020603050405020304" pitchFamily="18" charset="0"/>
              </a:rPr>
              <a:t>.</a:t>
            </a:r>
          </a:p>
          <a:p>
            <a:pPr marL="571500" indent="-571500">
              <a:buFont typeface="Wingdings" panose="05000000000000000000" pitchFamily="2" charset="2"/>
              <a:buChar char="ü"/>
            </a:pPr>
            <a:endParaRPr lang="en-US" sz="4000"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ü"/>
            </a:pPr>
            <a:r>
              <a:rPr lang="en-US" sz="4000" i="1" dirty="0" err="1">
                <a:latin typeface="Times New Roman" panose="02020603050405020304" pitchFamily="18" charset="0"/>
                <a:cs typeface="Times New Roman" panose="02020603050405020304" pitchFamily="18" charset="0"/>
              </a:rPr>
              <a:t>Tạo</a:t>
            </a:r>
            <a:r>
              <a:rPr lang="en-US" sz="4000" i="1" dirty="0">
                <a:latin typeface="Times New Roman" panose="02020603050405020304" pitchFamily="18" charset="0"/>
                <a:cs typeface="Times New Roman" panose="02020603050405020304" pitchFamily="18" charset="0"/>
              </a:rPr>
              <a:t> ra </a:t>
            </a:r>
            <a:r>
              <a:rPr lang="en-US" sz="4000" i="1" dirty="0" err="1">
                <a:latin typeface="Times New Roman" panose="02020603050405020304" pitchFamily="18" charset="0"/>
                <a:cs typeface="Times New Roman" panose="02020603050405020304" pitchFamily="18" charset="0"/>
              </a:rPr>
              <a:t>hệ</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thống</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quản</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lí</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sách</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hiệu</a:t>
            </a:r>
            <a:r>
              <a:rPr lang="en-US" sz="4000" i="1" dirty="0">
                <a:latin typeface="Times New Roman" panose="02020603050405020304" pitchFamily="18" charset="0"/>
                <a:cs typeface="Times New Roman" panose="02020603050405020304" pitchFamily="18" charset="0"/>
              </a:rPr>
              <a:t> </a:t>
            </a:r>
            <a:r>
              <a:rPr lang="en-US" sz="4000" i="1" dirty="0" err="1">
                <a:latin typeface="Times New Roman" panose="02020603050405020304" pitchFamily="18" charset="0"/>
                <a:cs typeface="Times New Roman" panose="02020603050405020304" pitchFamily="18" charset="0"/>
              </a:rPr>
              <a:t>quả</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Đáng</a:t>
            </a:r>
            <a:r>
              <a:rPr lang="en-US" sz="4000" dirty="0">
                <a:latin typeface="Times New Roman" panose="02020603050405020304" pitchFamily="18" charset="0"/>
                <a:cs typeface="Times New Roman" panose="02020603050405020304" pitchFamily="18" charset="0"/>
              </a:rPr>
              <a:t> tin </a:t>
            </a:r>
            <a:r>
              <a:rPr lang="en-US" sz="4000" dirty="0" err="1">
                <a:latin typeface="Times New Roman" panose="02020603050405020304" pitchFamily="18" charset="0"/>
                <a:cs typeface="Times New Roman" panose="02020603050405020304" pitchFamily="18" charset="0"/>
              </a:rPr>
              <a:t>cậy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quản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lý</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sách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nhanh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chóng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hiệu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quả</a:t>
            </a:r>
            <a:r>
              <a:rPr lang="en-US" sz="4000" dirty="0">
                <a:latin typeface="Times New Roman" panose="02020603050405020304" pitchFamily="18" charset="0"/>
                <a:cs typeface="Times New Roman" panose="02020603050405020304" pitchFamily="18" charset="0"/>
              </a:rPr>
              <a:t> , </a:t>
            </a:r>
            <a:r>
              <a:rPr lang="en-US" sz="4000" dirty="0" err="1">
                <a:latin typeface="Times New Roman" panose="02020603050405020304" pitchFamily="18" charset="0"/>
                <a:cs typeface="Times New Roman" panose="02020603050405020304" pitchFamily="18" charset="0"/>
              </a:rPr>
              <a:t>đáng</a:t>
            </a:r>
            <a:r>
              <a:rPr lang="en-US" sz="4000" dirty="0">
                <a:latin typeface="Times New Roman" panose="02020603050405020304" pitchFamily="18" charset="0"/>
                <a:cs typeface="Times New Roman" panose="02020603050405020304" pitchFamily="18" charset="0"/>
              </a:rPr>
              <a:t> tin </a:t>
            </a:r>
            <a:r>
              <a:rPr lang="en-US" sz="4000" dirty="0" err="1">
                <a:latin typeface="Times New Roman" panose="02020603050405020304" pitchFamily="18" charset="0"/>
                <a:cs typeface="Times New Roman" panose="02020603050405020304" pitchFamily="18" charset="0"/>
              </a:rPr>
              <a:t>cậy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giúp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người</a:t>
            </a:r>
            <a:r>
              <a:rPr lang="en-US" sz="4000" dirty="0">
                <a:latin typeface="Times New Roman" panose="02020603050405020304" pitchFamily="18" charset="0"/>
                <a:cs typeface="Times New Roman" panose="02020603050405020304" pitchFamily="18" charset="0"/>
              </a:rPr>
              <a:t> dung </a:t>
            </a:r>
            <a:r>
              <a:rPr lang="en-US" sz="4000" dirty="0" err="1">
                <a:latin typeface="Times New Roman" panose="02020603050405020304" pitchFamily="18" charset="0"/>
                <a:cs typeface="Times New Roman" panose="02020603050405020304" pitchFamily="18" charset="0"/>
              </a:rPr>
              <a:t>tiết</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kiệm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thời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gian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công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sức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qurn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lý</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sách</a:t>
            </a:r>
            <a:r>
              <a:rPr lang="en-US" sz="4000" dirty="0">
                <a:latin typeface="Times New Roman" panose="02020603050405020304" pitchFamily="18" charset="0"/>
                <a:cs typeface="Times New Roman" panose="02020603050405020304" pitchFamily="18" charset="0"/>
              </a:rPr>
              <a:t>.</a:t>
            </a:r>
          </a:p>
          <a:p>
            <a:endParaRPr lang="en-US" dirty="0"/>
          </a:p>
        </p:txBody>
      </p:sp>
      <p:sp>
        <p:nvSpPr>
          <p:cNvPr id="8" name="TextBox 7">
            <a:extLst>
              <a:ext uri="{FF2B5EF4-FFF2-40B4-BE49-F238E27FC236}">
                <a16:creationId xmlns:a16="http://schemas.microsoft.com/office/drawing/2014/main" id="{93C0829A-0B4D-4E94-B550-1BADA0FE74CD}"/>
              </a:ext>
            </a:extLst>
          </p:cNvPr>
          <p:cNvSpPr txBox="1"/>
          <p:nvPr/>
        </p:nvSpPr>
        <p:spPr>
          <a:xfrm>
            <a:off x="3505200" y="495300"/>
            <a:ext cx="6858000" cy="1107996"/>
          </a:xfrm>
          <a:prstGeom prst="rect">
            <a:avLst/>
          </a:prstGeom>
          <a:noFill/>
        </p:spPr>
        <p:txBody>
          <a:bodyPr wrap="square" rtlCol="0">
            <a:prstTxWarp prst="textWave2">
              <a:avLst/>
            </a:prstTxWarp>
            <a:spAutoFit/>
          </a:bodyPr>
          <a:lstStyle/>
          <a:p>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Mục</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Tiêu</a:t>
            </a:r>
            <a:endPar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674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ACB761-6A66-4ACF-BC67-C98229AACFF0}"/>
              </a:ext>
            </a:extLst>
          </p:cNvPr>
          <p:cNvSpPr txBox="1"/>
          <p:nvPr/>
        </p:nvSpPr>
        <p:spPr>
          <a:xfrm>
            <a:off x="3048000" y="419099"/>
            <a:ext cx="9144000" cy="956737"/>
          </a:xfrm>
          <a:prstGeom prst="rect">
            <a:avLst/>
          </a:prstGeom>
          <a:noFill/>
        </p:spPr>
        <p:txBody>
          <a:bodyPr wrap="square">
            <a:prstTxWarp prst="textWave2">
              <a:avLst/>
            </a:prstTxWarp>
            <a:spAutoFit/>
          </a:bodyPr>
          <a:lstStyle/>
          <a:p>
            <a:pPr algn="ctr">
              <a:lnSpc>
                <a:spcPts val="7280"/>
              </a:lnSpc>
            </a:pPr>
            <a:r>
              <a:rPr lang="en-US" sz="5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Phương</a:t>
            </a:r>
            <a:r>
              <a:rPr lang="en-US" sz="5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5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thức</a:t>
            </a:r>
            <a:r>
              <a:rPr lang="en-US" sz="5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5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thực</a:t>
            </a:r>
            <a:r>
              <a:rPr lang="en-US" sz="5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5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hiện</a:t>
            </a:r>
            <a:endParaRPr lang="en-US" sz="5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161D659-8B62-4AD7-AC68-BEF2488AEC25}"/>
              </a:ext>
            </a:extLst>
          </p:cNvPr>
          <p:cNvSpPr txBox="1"/>
          <p:nvPr/>
        </p:nvSpPr>
        <p:spPr>
          <a:xfrm>
            <a:off x="2362200" y="2857500"/>
            <a:ext cx="15697200" cy="5909310"/>
          </a:xfrm>
          <a:prstGeom prst="rect">
            <a:avLst/>
          </a:prstGeom>
          <a:noFill/>
        </p:spPr>
        <p:txBody>
          <a:bodyPr wrap="square" rtlCol="0">
            <a:spAutoFit/>
          </a:bodyPr>
          <a:lstStyle/>
          <a:p>
            <a:pPr marL="457200" indent="-457200" algn="l">
              <a:lnSpc>
                <a:spcPct val="150000"/>
              </a:lnSpc>
              <a:buFont typeface="Wingdings" panose="05000000000000000000" pitchFamily="2" charset="2"/>
              <a:buChar char="ü"/>
            </a:pPr>
            <a:r>
              <a:rPr lang="en-US" sz="3600" dirty="0">
                <a:latin typeface="Times New Roman" panose="02020603050405020304" pitchFamily="18" charset="0"/>
                <a:cs typeface="Times New Roman" panose="02020603050405020304" pitchFamily="18" charset="0"/>
              </a:rPr>
              <a:t>Li</a:t>
            </a:r>
            <a:r>
              <a:rPr lang="vi-VN" sz="3600" dirty="0">
                <a:effectLst/>
                <a:latin typeface="Times New Roman" panose="02020603050405020304" pitchFamily="18" charset="0"/>
                <a:cs typeface="Times New Roman" panose="02020603050405020304" pitchFamily="18" charset="0"/>
              </a:rPr>
              <a:t>nh động: Danh sách liên kết đơn là một cấu trúc linh động, cho phép thêm, xoá, nhập và sửa các thông tin liên quan đến sách một cách dễ dàng và nhanh chóng.</a:t>
            </a:r>
            <a:endParaRPr lang="en-US" sz="3600" dirty="0">
              <a:effectLst/>
              <a:latin typeface="Times New Roman" panose="02020603050405020304" pitchFamily="18" charset="0"/>
              <a:cs typeface="Times New Roman" panose="02020603050405020304" pitchFamily="18" charset="0"/>
            </a:endParaRPr>
          </a:p>
          <a:p>
            <a:pPr algn="l"/>
            <a:endParaRPr lang="en-US" sz="3600" dirty="0">
              <a:effectLst/>
              <a:latin typeface="Times New Roman" panose="02020603050405020304" pitchFamily="18" charset="0"/>
              <a:cs typeface="Times New Roman" panose="02020603050405020304" pitchFamily="18" charset="0"/>
            </a:endParaRPr>
          </a:p>
          <a:p>
            <a:pPr marL="457200" indent="-457200" algn="l">
              <a:lnSpc>
                <a:spcPct val="150000"/>
              </a:lnSpc>
              <a:buFont typeface="Wingdings" panose="05000000000000000000" pitchFamily="2" charset="2"/>
              <a:buChar char="ü"/>
            </a:pPr>
            <a:r>
              <a:rPr lang="vi-VN" sz="3600" dirty="0">
                <a:effectLst/>
                <a:latin typeface="Times New Roman" panose="02020603050405020304" pitchFamily="18" charset="0"/>
                <a:cs typeface="Times New Roman" panose="02020603050405020304" pitchFamily="18" charset="0"/>
              </a:rPr>
              <a:t>Tiết kiệm bộ nhớ: Đối với những cơ sở dữ liệu lớn, việc sử dụng danh sách liên kết đơn giúp tiết kiệm bộ nhớ hơn so với mảng động, chỉ sử dụng bộ nhớ cho số lượng phần tử thực sự cần thiết.</a:t>
            </a:r>
            <a:endParaRPr lang="en-US" sz="3600" dirty="0">
              <a:effectLst/>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ü"/>
            </a:pPr>
            <a:endParaRPr lang="en-US" sz="3600" dirty="0">
              <a:effectLst/>
              <a:latin typeface="Times New Roman" panose="02020603050405020304" pitchFamily="18" charset="0"/>
              <a:cs typeface="Times New Roman" panose="02020603050405020304" pitchFamily="18" charset="0"/>
            </a:endParaRPr>
          </a:p>
          <a:p>
            <a:pPr algn="l"/>
            <a:endParaRPr lang="en-US" sz="3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B8D529F-B46E-4794-AD24-72C1C54586EC}"/>
              </a:ext>
            </a:extLst>
          </p:cNvPr>
          <p:cNvSpPr txBox="1"/>
          <p:nvPr/>
        </p:nvSpPr>
        <p:spPr>
          <a:xfrm>
            <a:off x="2221173" y="1731947"/>
            <a:ext cx="8001000" cy="769441"/>
          </a:xfrm>
          <a:prstGeom prst="rect">
            <a:avLst/>
          </a:prstGeom>
          <a:noFill/>
        </p:spPr>
        <p:txBody>
          <a:bodyPr wrap="square" rtlCol="0">
            <a:spAutoFit/>
          </a:bodyPr>
          <a:lstStyle/>
          <a:p>
            <a:r>
              <a:rPr lang="en-US" sz="4400" dirty="0" err="1">
                <a:latin typeface="Times New Roman" panose="02020603050405020304" pitchFamily="18" charset="0"/>
                <a:cs typeface="Times New Roman" panose="02020603050405020304" pitchFamily="18" charset="0"/>
              </a:rPr>
              <a:t>Sữ</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dụng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danh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sách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liên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kết</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đơn</a:t>
            </a:r>
            <a:r>
              <a:rPr lang="en-US" sz="4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3787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ACB761-6A66-4ACF-BC67-C98229AACFF0}"/>
              </a:ext>
            </a:extLst>
          </p:cNvPr>
          <p:cNvSpPr txBox="1"/>
          <p:nvPr/>
        </p:nvSpPr>
        <p:spPr>
          <a:xfrm>
            <a:off x="3048000" y="419099"/>
            <a:ext cx="9144000" cy="956737"/>
          </a:xfrm>
          <a:prstGeom prst="rect">
            <a:avLst/>
          </a:prstGeom>
          <a:noFill/>
        </p:spPr>
        <p:txBody>
          <a:bodyPr wrap="square">
            <a:prstTxWarp prst="textWave2">
              <a:avLst/>
            </a:prstTxWarp>
            <a:spAutoFit/>
          </a:bodyPr>
          <a:lstStyle/>
          <a:p>
            <a:pPr algn="ctr">
              <a:lnSpc>
                <a:spcPts val="7280"/>
              </a:lnSpc>
            </a:pPr>
            <a:r>
              <a:rPr lang="en-US" sz="5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Phương</a:t>
            </a:r>
            <a:r>
              <a:rPr lang="en-US" sz="5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5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thức</a:t>
            </a:r>
            <a:r>
              <a:rPr lang="en-US" sz="5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5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thực</a:t>
            </a:r>
            <a:r>
              <a:rPr lang="en-US" sz="5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5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hiện</a:t>
            </a:r>
            <a:endParaRPr lang="en-US" sz="5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161D659-8B62-4AD7-AC68-BEF2488AEC25}"/>
              </a:ext>
            </a:extLst>
          </p:cNvPr>
          <p:cNvSpPr txBox="1"/>
          <p:nvPr/>
        </p:nvSpPr>
        <p:spPr>
          <a:xfrm>
            <a:off x="2362200" y="2857500"/>
            <a:ext cx="15697200" cy="5532733"/>
          </a:xfrm>
          <a:prstGeom prst="rect">
            <a:avLst/>
          </a:prstGeom>
          <a:noFill/>
        </p:spPr>
        <p:txBody>
          <a:bodyPr wrap="square" rtlCol="0">
            <a:spAutoFit/>
          </a:bodyPr>
          <a:lstStyle/>
          <a:p>
            <a:pPr marL="457200" indent="-457200" algn="l">
              <a:lnSpc>
                <a:spcPct val="150000"/>
              </a:lnSpc>
              <a:buFont typeface="Wingdings" panose="05000000000000000000" pitchFamily="2" charset="2"/>
              <a:buChar char="ü"/>
            </a:pPr>
            <a:r>
              <a:rPr lang="vi-VN" sz="3600" dirty="0">
                <a:effectLst/>
                <a:latin typeface="Times New Roman" panose="02020603050405020304" pitchFamily="18" charset="0"/>
                <a:cs typeface="Times New Roman" panose="02020603050405020304" pitchFamily="18" charset="0"/>
              </a:rPr>
              <a:t>Dễ dàng trong việc sắp xếp thông tin: Với danh sách liên kết đơn, việc sắp xếp thông tin sách để tìm kiếm thông tin trở nên dễ dàng.</a:t>
            </a:r>
            <a:endParaRPr lang="en-US" sz="3600" dirty="0">
              <a:latin typeface="Times New Roman" panose="02020603050405020304" pitchFamily="18" charset="0"/>
              <a:cs typeface="Times New Roman" panose="02020603050405020304" pitchFamily="18" charset="0"/>
            </a:endParaRPr>
          </a:p>
          <a:p>
            <a:pPr algn="l"/>
            <a:endParaRPr lang="en-US" sz="3600" dirty="0">
              <a:effectLst/>
              <a:latin typeface="Times New Roman" panose="02020603050405020304" pitchFamily="18" charset="0"/>
              <a:cs typeface="Times New Roman" panose="02020603050405020304" pitchFamily="18" charset="0"/>
            </a:endParaRPr>
          </a:p>
          <a:p>
            <a:pPr marL="457200" indent="-457200" algn="l">
              <a:lnSpc>
                <a:spcPct val="150000"/>
              </a:lnSpc>
              <a:buFont typeface="Wingdings" panose="05000000000000000000" pitchFamily="2" charset="2"/>
              <a:buChar char="ü"/>
            </a:pPr>
            <a:r>
              <a:rPr lang="vi-VN" sz="3600" dirty="0">
                <a:effectLst/>
                <a:latin typeface="Times New Roman" panose="02020603050405020304" pitchFamily="18" charset="0"/>
                <a:cs typeface="Times New Roman" panose="02020603050405020304" pitchFamily="18" charset="0"/>
              </a:rPr>
              <a:t>Tính an toàn và bảo mật cao: Do danh sách liên kết đơn được thiết kế để chỉ cho phép các node/đối tượng kế tiếp tham chiếu đến node/đối tượng hiện tại, do đó danh sách liên kết đơn đảm bảo tính bảo mật tốt hơn so với mảng động</a:t>
            </a:r>
            <a:br>
              <a:rPr lang="vi-VN" sz="3600" dirty="0">
                <a:effectLst/>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B8D529F-B46E-4794-AD24-72C1C54586EC}"/>
              </a:ext>
            </a:extLst>
          </p:cNvPr>
          <p:cNvSpPr txBox="1"/>
          <p:nvPr/>
        </p:nvSpPr>
        <p:spPr>
          <a:xfrm>
            <a:off x="2221173" y="1731947"/>
            <a:ext cx="8001000" cy="769441"/>
          </a:xfrm>
          <a:prstGeom prst="rect">
            <a:avLst/>
          </a:prstGeom>
          <a:noFill/>
        </p:spPr>
        <p:txBody>
          <a:bodyPr wrap="square" rtlCol="0">
            <a:spAutoFit/>
          </a:bodyPr>
          <a:lstStyle/>
          <a:p>
            <a:r>
              <a:rPr lang="en-US" sz="4400" dirty="0" err="1">
                <a:latin typeface="Times New Roman" panose="02020603050405020304" pitchFamily="18" charset="0"/>
                <a:cs typeface="Times New Roman" panose="02020603050405020304" pitchFamily="18" charset="0"/>
              </a:rPr>
              <a:t>Sữ</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dụng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danh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sách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liên</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kết</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đơn</a:t>
            </a:r>
            <a:r>
              <a:rPr lang="en-US" sz="4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05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A2A3C6-D66A-40C6-A4C5-0D0CEA6599C3}"/>
              </a:ext>
            </a:extLst>
          </p:cNvPr>
          <p:cNvSpPr txBox="1"/>
          <p:nvPr/>
        </p:nvSpPr>
        <p:spPr>
          <a:xfrm>
            <a:off x="2286000" y="2705100"/>
            <a:ext cx="14249400" cy="5632311"/>
          </a:xfrm>
          <a:prstGeom prst="rect">
            <a:avLst/>
          </a:prstGeom>
          <a:noFill/>
        </p:spPr>
        <p:txBody>
          <a:bodyPr wrap="square" rtlCol="0">
            <a:spAutoFit/>
          </a:bodyPr>
          <a:lstStyle/>
          <a:p>
            <a:pPr marL="571500" indent="-571500">
              <a:lnSpc>
                <a:spcPct val="150000"/>
              </a:lnSpc>
              <a:buFont typeface="Wingdings" panose="05000000000000000000" pitchFamily="2" charset="2"/>
              <a:buChar char="ü"/>
            </a:pPr>
            <a:r>
              <a:rPr lang="vi-VN" sz="3600" dirty="0">
                <a:latin typeface="+mj-lt"/>
              </a:rPr>
              <a:t>Thêm/xóa phần tử tại 3 vị trí đầu/cuối/giữa danh sách.</a:t>
            </a:r>
          </a:p>
          <a:p>
            <a:pPr marL="285750" indent="-285750">
              <a:lnSpc>
                <a:spcPct val="150000"/>
              </a:lnSpc>
              <a:buFont typeface="Wingdings" panose="05000000000000000000" pitchFamily="2" charset="2"/>
              <a:buChar char="ü"/>
            </a:pPr>
            <a:r>
              <a:rPr lang="en-US" sz="3600" dirty="0">
                <a:latin typeface="+mj-lt"/>
              </a:rPr>
              <a:t> </a:t>
            </a:r>
            <a:r>
              <a:rPr lang="vi-VN" sz="3600" dirty="0">
                <a:latin typeface="+mj-lt"/>
              </a:rPr>
              <a:t>Sắp xếp danh sách theo thể loại, trong từng thể loại thì sắp xếp theo mã sách.</a:t>
            </a:r>
          </a:p>
          <a:p>
            <a:pPr marL="285750" indent="-285750">
              <a:lnSpc>
                <a:spcPct val="150000"/>
              </a:lnSpc>
              <a:buFont typeface="Wingdings" panose="05000000000000000000" pitchFamily="2" charset="2"/>
              <a:buChar char="ü"/>
            </a:pPr>
            <a:r>
              <a:rPr lang="vi-VN" sz="3600" dirty="0">
                <a:latin typeface="+mj-lt"/>
              </a:rPr>
              <a:t> Thêm 1 Sách x vào danh sách sao cho vẫn đảm bảo thứ tự vừa sắp xếp</a:t>
            </a:r>
          </a:p>
          <a:p>
            <a:pPr marL="285750" indent="-285750">
              <a:lnSpc>
                <a:spcPct val="150000"/>
              </a:lnSpc>
              <a:buFont typeface="Wingdings" panose="05000000000000000000" pitchFamily="2" charset="2"/>
              <a:buChar char="ü"/>
            </a:pPr>
            <a:r>
              <a:rPr lang="vi-VN" sz="3600" dirty="0">
                <a:latin typeface="+mj-lt"/>
              </a:rPr>
              <a:t>Thống kê số sách của trong từng NXB của mỗi tác giả. Tìm nhà xuất bản có ít sách nhất.</a:t>
            </a:r>
          </a:p>
          <a:p>
            <a:endParaRPr lang="en-US" sz="3600" dirty="0">
              <a:latin typeface="+mj-lt"/>
            </a:endParaRPr>
          </a:p>
        </p:txBody>
      </p:sp>
      <p:sp>
        <p:nvSpPr>
          <p:cNvPr id="3" name="TextBox 2">
            <a:extLst>
              <a:ext uri="{FF2B5EF4-FFF2-40B4-BE49-F238E27FC236}">
                <a16:creationId xmlns:a16="http://schemas.microsoft.com/office/drawing/2014/main" id="{7EA3CA79-A631-48CF-8C31-F0FCABB7AB03}"/>
              </a:ext>
            </a:extLst>
          </p:cNvPr>
          <p:cNvSpPr txBox="1"/>
          <p:nvPr/>
        </p:nvSpPr>
        <p:spPr>
          <a:xfrm>
            <a:off x="4114800" y="1028700"/>
            <a:ext cx="9677400" cy="1107996"/>
          </a:xfrm>
          <a:prstGeom prst="rect">
            <a:avLst/>
          </a:prstGeom>
          <a:noFill/>
        </p:spPr>
        <p:txBody>
          <a:bodyPr wrap="square" rtlCol="0">
            <a:prstTxWarp prst="textWave2">
              <a:avLst/>
            </a:prstTxWarp>
            <a:spAutoFit/>
          </a:bodyPr>
          <a:lstStyle/>
          <a:p>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Các</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chức</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năng</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trong</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quản</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lí</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sách</a:t>
            </a:r>
            <a:endPar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r>
              <a:rPr lang="en-US" dirty="0"/>
              <a:t>  </a:t>
            </a:r>
          </a:p>
        </p:txBody>
      </p:sp>
    </p:spTree>
    <p:extLst>
      <p:ext uri="{BB962C8B-B14F-4D97-AF65-F5344CB8AC3E}">
        <p14:creationId xmlns:p14="http://schemas.microsoft.com/office/powerpoint/2010/main" val="9654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A2A3C6-D66A-40C6-A4C5-0D0CEA6599C3}"/>
              </a:ext>
            </a:extLst>
          </p:cNvPr>
          <p:cNvSpPr txBox="1"/>
          <p:nvPr/>
        </p:nvSpPr>
        <p:spPr>
          <a:xfrm>
            <a:off x="2362200" y="3314700"/>
            <a:ext cx="14554200" cy="3324885"/>
          </a:xfrm>
          <a:prstGeom prst="rect">
            <a:avLst/>
          </a:prstGeom>
          <a:noFill/>
        </p:spPr>
        <p:txBody>
          <a:bodyPr wrap="square" rtlCol="0">
            <a:spAutoFit/>
          </a:bodyPr>
          <a:lstStyle/>
          <a:p>
            <a:pPr marL="571500" indent="-571500">
              <a:lnSpc>
                <a:spcPct val="150000"/>
              </a:lnSpc>
              <a:buFont typeface="Wingdings" panose="05000000000000000000" pitchFamily="2" charset="2"/>
              <a:buChar char="ü"/>
            </a:pPr>
            <a:r>
              <a:rPr lang="vi-VN" sz="3600" dirty="0">
                <a:latin typeface="+mj-lt"/>
              </a:rPr>
              <a:t>Thống kê sách theo từng năm xuất bản của từng NXB.</a:t>
            </a:r>
          </a:p>
          <a:p>
            <a:pPr marL="285750" indent="-285750">
              <a:lnSpc>
                <a:spcPct val="150000"/>
              </a:lnSpc>
              <a:buFont typeface="Wingdings" panose="05000000000000000000" pitchFamily="2" charset="2"/>
              <a:buChar char="ü"/>
            </a:pPr>
            <a:r>
              <a:rPr lang="vi-VN" sz="3600" dirty="0">
                <a:latin typeface="+mj-lt"/>
              </a:rPr>
              <a:t>Đếm số lượng sách theo từng thể loại.</a:t>
            </a:r>
          </a:p>
          <a:p>
            <a:pPr marL="285750" indent="-285750">
              <a:lnSpc>
                <a:spcPct val="150000"/>
              </a:lnSpc>
              <a:buFont typeface="Wingdings" panose="05000000000000000000" pitchFamily="2" charset="2"/>
              <a:buChar char="ü"/>
            </a:pPr>
            <a:r>
              <a:rPr lang="vi-VN" sz="3600" dirty="0">
                <a:latin typeface="+mj-lt"/>
              </a:rPr>
              <a:t>Có bao nhiêu sách mà tên có chứa chuỗi “lập trình” do NXB ĐHQG và NXB KHKT xuất bản? </a:t>
            </a:r>
            <a:endParaRPr lang="en-US" sz="3600" dirty="0">
              <a:latin typeface="+mj-lt"/>
            </a:endParaRPr>
          </a:p>
        </p:txBody>
      </p:sp>
      <p:sp>
        <p:nvSpPr>
          <p:cNvPr id="3" name="TextBox 2">
            <a:extLst>
              <a:ext uri="{FF2B5EF4-FFF2-40B4-BE49-F238E27FC236}">
                <a16:creationId xmlns:a16="http://schemas.microsoft.com/office/drawing/2014/main" id="{7EA3CA79-A631-48CF-8C31-F0FCABB7AB03}"/>
              </a:ext>
            </a:extLst>
          </p:cNvPr>
          <p:cNvSpPr txBox="1"/>
          <p:nvPr/>
        </p:nvSpPr>
        <p:spPr>
          <a:xfrm>
            <a:off x="4114800" y="1028700"/>
            <a:ext cx="9677400" cy="1107996"/>
          </a:xfrm>
          <a:prstGeom prst="rect">
            <a:avLst/>
          </a:prstGeom>
          <a:noFill/>
        </p:spPr>
        <p:txBody>
          <a:bodyPr wrap="square" rtlCol="0">
            <a:prstTxWarp prst="textWave2">
              <a:avLst/>
            </a:prstTxWarp>
            <a:spAutoFit/>
          </a:bodyPr>
          <a:lstStyle/>
          <a:p>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Các</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chức</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năng</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trong</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quản</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lí</a:t>
            </a:r>
            <a:r>
              <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8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sách</a:t>
            </a:r>
            <a:endParaRPr lang="en-US" sz="4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r>
              <a:rPr lang="en-US" dirty="0"/>
              <a:t>  </a:t>
            </a:r>
          </a:p>
        </p:txBody>
      </p:sp>
    </p:spTree>
    <p:extLst>
      <p:ext uri="{BB962C8B-B14F-4D97-AF65-F5344CB8AC3E}">
        <p14:creationId xmlns:p14="http://schemas.microsoft.com/office/powerpoint/2010/main" val="191644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5109885" y="3518909"/>
            <a:ext cx="1385046" cy="1938020"/>
          </a:xfrm>
          <a:prstGeom prst="rect">
            <a:avLst/>
          </a:prstGeom>
          <a:noFill/>
        </p:spPr>
        <p:txBody>
          <a:bodyPr wrap="square" rtlCol="0">
            <a:spAutoFit/>
          </a:bodyPr>
          <a:lstStyle/>
          <a:p>
            <a:r>
              <a:rPr lang="en-US" sz="12000" dirty="0">
                <a:latin typeface="Arial Black" panose="020B0A04020102020204" charset="0"/>
              </a:rPr>
              <a:t>T</a:t>
            </a:r>
          </a:p>
        </p:txBody>
      </p:sp>
      <p:sp>
        <p:nvSpPr>
          <p:cNvPr id="23" name="TextBox 22"/>
          <p:cNvSpPr txBox="1"/>
          <p:nvPr/>
        </p:nvSpPr>
        <p:spPr>
          <a:xfrm>
            <a:off x="6494931" y="3518909"/>
            <a:ext cx="1385046" cy="1938020"/>
          </a:xfrm>
          <a:prstGeom prst="rect">
            <a:avLst/>
          </a:prstGeom>
          <a:noFill/>
        </p:spPr>
        <p:txBody>
          <a:bodyPr wrap="square" rtlCol="0">
            <a:spAutoFit/>
          </a:bodyPr>
          <a:lstStyle/>
          <a:p>
            <a:r>
              <a:rPr lang="en-US" sz="12000" dirty="0">
                <a:latin typeface="Arial Black" panose="020B0A04020102020204" charset="0"/>
              </a:rPr>
              <a:t>H</a:t>
            </a:r>
          </a:p>
        </p:txBody>
      </p:sp>
      <p:sp>
        <p:nvSpPr>
          <p:cNvPr id="24" name="TextBox 23"/>
          <p:cNvSpPr txBox="1"/>
          <p:nvPr/>
        </p:nvSpPr>
        <p:spPr>
          <a:xfrm>
            <a:off x="7879977" y="3528135"/>
            <a:ext cx="1385046" cy="1938020"/>
          </a:xfrm>
          <a:prstGeom prst="rect">
            <a:avLst/>
          </a:prstGeom>
          <a:noFill/>
        </p:spPr>
        <p:txBody>
          <a:bodyPr wrap="square" rtlCol="0">
            <a:spAutoFit/>
          </a:bodyPr>
          <a:lstStyle/>
          <a:p>
            <a:r>
              <a:rPr lang="en-US" sz="12000" dirty="0">
                <a:latin typeface="Arial Black" panose="020B0A04020102020204" charset="0"/>
              </a:rPr>
              <a:t>A</a:t>
            </a:r>
          </a:p>
        </p:txBody>
      </p:sp>
      <p:sp>
        <p:nvSpPr>
          <p:cNvPr id="25" name="TextBox 24"/>
          <p:cNvSpPr txBox="1"/>
          <p:nvPr/>
        </p:nvSpPr>
        <p:spPr>
          <a:xfrm>
            <a:off x="9265023" y="3537362"/>
            <a:ext cx="1385046" cy="1938020"/>
          </a:xfrm>
          <a:prstGeom prst="rect">
            <a:avLst/>
          </a:prstGeom>
          <a:noFill/>
        </p:spPr>
        <p:txBody>
          <a:bodyPr wrap="square" rtlCol="0">
            <a:spAutoFit/>
          </a:bodyPr>
          <a:lstStyle/>
          <a:p>
            <a:r>
              <a:rPr lang="en-US" sz="12000" dirty="0">
                <a:latin typeface="Arial Black" panose="020B0A04020102020204" charset="0"/>
              </a:rPr>
              <a:t>N</a:t>
            </a:r>
          </a:p>
        </p:txBody>
      </p:sp>
      <p:sp>
        <p:nvSpPr>
          <p:cNvPr id="26" name="TextBox 25"/>
          <p:cNvSpPr txBox="1"/>
          <p:nvPr/>
        </p:nvSpPr>
        <p:spPr>
          <a:xfrm>
            <a:off x="10650069" y="3537362"/>
            <a:ext cx="1385046" cy="1938020"/>
          </a:xfrm>
          <a:prstGeom prst="rect">
            <a:avLst/>
          </a:prstGeom>
          <a:noFill/>
        </p:spPr>
        <p:txBody>
          <a:bodyPr wrap="square" rtlCol="0">
            <a:spAutoFit/>
          </a:bodyPr>
          <a:lstStyle/>
          <a:p>
            <a:r>
              <a:rPr lang="en-US" sz="12000" dirty="0">
                <a:latin typeface="Arial Black" panose="020B0A04020102020204" charset="0"/>
              </a:rPr>
              <a:t>K</a:t>
            </a:r>
          </a:p>
        </p:txBody>
      </p:sp>
      <p:sp>
        <p:nvSpPr>
          <p:cNvPr id="27" name="TextBox 26"/>
          <p:cNvSpPr txBox="1"/>
          <p:nvPr/>
        </p:nvSpPr>
        <p:spPr>
          <a:xfrm>
            <a:off x="10650069" y="4802462"/>
            <a:ext cx="1385046" cy="1938020"/>
          </a:xfrm>
          <a:prstGeom prst="rect">
            <a:avLst/>
          </a:prstGeom>
          <a:noFill/>
        </p:spPr>
        <p:txBody>
          <a:bodyPr wrap="square" rtlCol="0">
            <a:spAutoFit/>
          </a:bodyPr>
          <a:lstStyle/>
          <a:p>
            <a:r>
              <a:rPr lang="en-US" sz="12000" dirty="0">
                <a:latin typeface="Arial Black" panose="020B0A04020102020204" charset="0"/>
              </a:rPr>
              <a:t>U</a:t>
            </a:r>
          </a:p>
        </p:txBody>
      </p:sp>
      <p:sp>
        <p:nvSpPr>
          <p:cNvPr id="28" name="TextBox 27"/>
          <p:cNvSpPr txBox="1"/>
          <p:nvPr/>
        </p:nvSpPr>
        <p:spPr>
          <a:xfrm>
            <a:off x="9224676" y="4802460"/>
            <a:ext cx="1385046" cy="1938020"/>
          </a:xfrm>
          <a:prstGeom prst="rect">
            <a:avLst/>
          </a:prstGeom>
          <a:noFill/>
        </p:spPr>
        <p:txBody>
          <a:bodyPr wrap="square" rtlCol="0">
            <a:spAutoFit/>
          </a:bodyPr>
          <a:lstStyle/>
          <a:p>
            <a:r>
              <a:rPr lang="en-US" sz="12000" dirty="0">
                <a:latin typeface="Arial Black" panose="020B0A04020102020204" charset="0"/>
              </a:rPr>
              <a:t>O</a:t>
            </a:r>
          </a:p>
        </p:txBody>
      </p:sp>
      <p:sp>
        <p:nvSpPr>
          <p:cNvPr id="29" name="TextBox 28"/>
          <p:cNvSpPr txBox="1"/>
          <p:nvPr/>
        </p:nvSpPr>
        <p:spPr>
          <a:xfrm>
            <a:off x="7859803" y="4802463"/>
            <a:ext cx="1385046" cy="1938020"/>
          </a:xfrm>
          <a:prstGeom prst="rect">
            <a:avLst/>
          </a:prstGeom>
          <a:noFill/>
        </p:spPr>
        <p:txBody>
          <a:bodyPr wrap="square" rtlCol="0">
            <a:spAutoFit/>
          </a:bodyPr>
          <a:lstStyle/>
          <a:p>
            <a:r>
              <a:rPr lang="en-US" sz="12000" dirty="0">
                <a:latin typeface="Arial Black" panose="020B0A04020102020204" charset="0"/>
              </a:rPr>
              <a:t>Y</a:t>
            </a:r>
          </a:p>
        </p:txBody>
      </p:sp>
      <p:grpSp>
        <p:nvGrpSpPr>
          <p:cNvPr id="36" name="Group 35"/>
          <p:cNvGrpSpPr/>
          <p:nvPr/>
        </p:nvGrpSpPr>
        <p:grpSpPr>
          <a:xfrm>
            <a:off x="12613352" y="2702859"/>
            <a:ext cx="7873838" cy="4666130"/>
            <a:chOff x="8435796" y="1792941"/>
            <a:chExt cx="4643710" cy="3110753"/>
          </a:xfrm>
        </p:grpSpPr>
        <p:sp>
          <p:nvSpPr>
            <p:cNvPr id="34" name="Rectangle 33"/>
            <p:cNvSpPr/>
            <p:nvPr/>
          </p:nvSpPr>
          <p:spPr>
            <a:xfrm>
              <a:off x="8637502" y="1792941"/>
              <a:ext cx="4442004" cy="3110753"/>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700" dirty="0"/>
            </a:p>
          </p:txBody>
        </p:sp>
        <p:sp>
          <p:nvSpPr>
            <p:cNvPr id="33" name="Rectangle 32"/>
            <p:cNvSpPr/>
            <p:nvPr/>
          </p:nvSpPr>
          <p:spPr>
            <a:xfrm>
              <a:off x="8503031" y="1792941"/>
              <a:ext cx="134471" cy="3092824"/>
            </a:xfrm>
            <a:prstGeom prst="rect">
              <a:avLst/>
            </a:prstGeom>
            <a:solidFill>
              <a:schemeClr val="accent6">
                <a:lumMod val="40000"/>
                <a:lumOff val="60000"/>
              </a:schemeClr>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700">
                <a:solidFill>
                  <a:schemeClr val="accent6">
                    <a:lumMod val="40000"/>
                    <a:lumOff val="60000"/>
                  </a:schemeClr>
                </a:solidFill>
              </a:endParaRPr>
            </a:p>
          </p:txBody>
        </p:sp>
        <p:sp>
          <p:nvSpPr>
            <p:cNvPr id="32" name="Rectangle 31"/>
            <p:cNvSpPr/>
            <p:nvPr/>
          </p:nvSpPr>
          <p:spPr>
            <a:xfrm>
              <a:off x="8435796" y="1792941"/>
              <a:ext cx="134471" cy="3092824"/>
            </a:xfrm>
            <a:prstGeom prst="rect">
              <a:avLst/>
            </a:prstGeom>
            <a:solidFill>
              <a:schemeClr val="accent6">
                <a:lumMod val="75000"/>
              </a:schemeClr>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700"/>
            </a:p>
          </p:txBody>
        </p:sp>
      </p:gr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4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2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1+#ppt_w/2"/>
                                          </p:val>
                                        </p:tav>
                                        <p:tav tm="100000">
                                          <p:val>
                                            <p:strVal val="#ppt_x"/>
                                          </p:val>
                                        </p:tav>
                                      </p:tavLst>
                                    </p:anim>
                                    <p:anim calcmode="lin" valueType="num">
                                      <p:cBhvr additive="base">
                                        <p:cTn id="36" dur="500" fill="hold"/>
                                        <p:tgtEl>
                                          <p:spTgt spid="29"/>
                                        </p:tgtEl>
                                        <p:attrNameLst>
                                          <p:attrName>ppt_y</p:attrName>
                                        </p:attrNameLst>
                                      </p:cBhvr>
                                      <p:tavLst>
                                        <p:tav tm="0">
                                          <p:val>
                                            <p:strVal val="#ppt_y"/>
                                          </p:val>
                                        </p:tav>
                                        <p:tav tm="100000">
                                          <p:val>
                                            <p:strVal val="#ppt_y"/>
                                          </p:val>
                                        </p:tav>
                                      </p:tavLst>
                                    </p:anim>
                                  </p:childTnLst>
                                </p:cTn>
                              </p:par>
                              <p:par>
                                <p:cTn id="37" presetID="2" presetClass="entr" presetSubtype="1" fill="hold" nodeType="withEffect">
                                  <p:stCondLst>
                                    <p:cond delay="100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0-#ppt_h/2"/>
                                          </p:val>
                                        </p:tav>
                                        <p:tav tm="100000">
                                          <p:val>
                                            <p:strVal val="#ppt_y"/>
                                          </p:val>
                                        </p:tav>
                                      </p:tavLst>
                                    </p:anim>
                                  </p:childTnLst>
                                </p:cTn>
                              </p:par>
                            </p:childTnLst>
                          </p:cTn>
                        </p:par>
                        <p:par>
                          <p:cTn id="41" fill="hold">
                            <p:stCondLst>
                              <p:cond delay="900"/>
                            </p:stCondLst>
                            <p:childTnLst>
                              <p:par>
                                <p:cTn id="42" presetID="35" presetClass="path" presetSubtype="0" accel="50000" decel="50000" fill="hold" nodeType="afterEffect">
                                  <p:stCondLst>
                                    <p:cond delay="0"/>
                                  </p:stCondLst>
                                  <p:childTnLst>
                                    <p:animMotion origin="layout" path="M 2.08333E-6 -3.33333E-6 L -0.42865 -3.33333E-6 " pathEditMode="relative" rAng="0" ptsTypes="AA">
                                      <p:cBhvr>
                                        <p:cTn id="43" dur="2000" fill="hold"/>
                                        <p:tgtEl>
                                          <p:spTgt spid="36"/>
                                        </p:tgtEl>
                                        <p:attrNameLst>
                                          <p:attrName>ppt_x</p:attrName>
                                          <p:attrName>ppt_y</p:attrName>
                                        </p:attrNameLst>
                                      </p:cBhvr>
                                      <p:rCtr x="-21432" y="0"/>
                                    </p:animMotion>
                                  </p:childTnLst>
                                </p:cTn>
                              </p:par>
                              <p:par>
                                <p:cTn id="44" presetID="10" presetClass="exit" presetSubtype="0" fill="hold" grpId="1" nodeType="withEffect">
                                  <p:stCondLst>
                                    <p:cond delay="2000"/>
                                  </p:stCondLst>
                                  <p:childTnLst>
                                    <p:animEffect transition="out" filter="fade">
                                      <p:cBhvr>
                                        <p:cTn id="45" dur="10"/>
                                        <p:tgtEl>
                                          <p:spTgt spid="20"/>
                                        </p:tgtEl>
                                      </p:cBhvr>
                                    </p:animEffect>
                                    <p:set>
                                      <p:cBhvr>
                                        <p:cTn id="46" dur="1" fill="hold">
                                          <p:stCondLst>
                                            <p:cond delay="9"/>
                                          </p:stCondLst>
                                        </p:cTn>
                                        <p:tgtEl>
                                          <p:spTgt spid="20"/>
                                        </p:tgtEl>
                                        <p:attrNameLst>
                                          <p:attrName>style.visibility</p:attrName>
                                        </p:attrNameLst>
                                      </p:cBhvr>
                                      <p:to>
                                        <p:strVal val="hidden"/>
                                      </p:to>
                                    </p:set>
                                  </p:childTnLst>
                                </p:cTn>
                              </p:par>
                              <p:par>
                                <p:cTn id="47" presetID="10" presetClass="exit" presetSubtype="0" fill="hold" grpId="1" nodeType="withEffect">
                                  <p:stCondLst>
                                    <p:cond delay="2000"/>
                                  </p:stCondLst>
                                  <p:childTnLst>
                                    <p:animEffect transition="out" filter="fade">
                                      <p:cBhvr>
                                        <p:cTn id="48" dur="10"/>
                                        <p:tgtEl>
                                          <p:spTgt spid="23"/>
                                        </p:tgtEl>
                                      </p:cBhvr>
                                    </p:animEffect>
                                    <p:set>
                                      <p:cBhvr>
                                        <p:cTn id="49" dur="1" fill="hold">
                                          <p:stCondLst>
                                            <p:cond delay="9"/>
                                          </p:stCondLst>
                                        </p:cTn>
                                        <p:tgtEl>
                                          <p:spTgt spid="23"/>
                                        </p:tgtEl>
                                        <p:attrNameLst>
                                          <p:attrName>style.visibility</p:attrName>
                                        </p:attrNameLst>
                                      </p:cBhvr>
                                      <p:to>
                                        <p:strVal val="hidden"/>
                                      </p:to>
                                    </p:set>
                                  </p:childTnLst>
                                </p:cTn>
                              </p:par>
                              <p:par>
                                <p:cTn id="50" presetID="10" presetClass="exit" presetSubtype="0" fill="hold" grpId="1" nodeType="withEffect">
                                  <p:stCondLst>
                                    <p:cond delay="2000"/>
                                  </p:stCondLst>
                                  <p:childTnLst>
                                    <p:animEffect transition="out" filter="fade">
                                      <p:cBhvr>
                                        <p:cTn id="51" dur="10"/>
                                        <p:tgtEl>
                                          <p:spTgt spid="24"/>
                                        </p:tgtEl>
                                      </p:cBhvr>
                                    </p:animEffect>
                                    <p:set>
                                      <p:cBhvr>
                                        <p:cTn id="52" dur="1" fill="hold">
                                          <p:stCondLst>
                                            <p:cond delay="9"/>
                                          </p:stCondLst>
                                        </p:cTn>
                                        <p:tgtEl>
                                          <p:spTgt spid="24"/>
                                        </p:tgtEl>
                                        <p:attrNameLst>
                                          <p:attrName>style.visibility</p:attrName>
                                        </p:attrNameLst>
                                      </p:cBhvr>
                                      <p:to>
                                        <p:strVal val="hidden"/>
                                      </p:to>
                                    </p:set>
                                  </p:childTnLst>
                                </p:cTn>
                              </p:par>
                              <p:par>
                                <p:cTn id="53" presetID="10" presetClass="exit" presetSubtype="0" fill="hold" grpId="1" nodeType="withEffect">
                                  <p:stCondLst>
                                    <p:cond delay="2000"/>
                                  </p:stCondLst>
                                  <p:childTnLst>
                                    <p:animEffect transition="out" filter="fade">
                                      <p:cBhvr>
                                        <p:cTn id="54" dur="10"/>
                                        <p:tgtEl>
                                          <p:spTgt spid="25"/>
                                        </p:tgtEl>
                                      </p:cBhvr>
                                    </p:animEffect>
                                    <p:set>
                                      <p:cBhvr>
                                        <p:cTn id="55" dur="1" fill="hold">
                                          <p:stCondLst>
                                            <p:cond delay="9"/>
                                          </p:stCondLst>
                                        </p:cTn>
                                        <p:tgtEl>
                                          <p:spTgt spid="25"/>
                                        </p:tgtEl>
                                        <p:attrNameLst>
                                          <p:attrName>style.visibility</p:attrName>
                                        </p:attrNameLst>
                                      </p:cBhvr>
                                      <p:to>
                                        <p:strVal val="hidden"/>
                                      </p:to>
                                    </p:set>
                                  </p:childTnLst>
                                </p:cTn>
                              </p:par>
                              <p:par>
                                <p:cTn id="56" presetID="10" presetClass="exit" presetSubtype="0" fill="hold" grpId="1" nodeType="withEffect">
                                  <p:stCondLst>
                                    <p:cond delay="2000"/>
                                  </p:stCondLst>
                                  <p:childTnLst>
                                    <p:animEffect transition="out" filter="fade">
                                      <p:cBhvr>
                                        <p:cTn id="57" dur="10"/>
                                        <p:tgtEl>
                                          <p:spTgt spid="26"/>
                                        </p:tgtEl>
                                      </p:cBhvr>
                                    </p:animEffect>
                                    <p:set>
                                      <p:cBhvr>
                                        <p:cTn id="58" dur="1" fill="hold">
                                          <p:stCondLst>
                                            <p:cond delay="9"/>
                                          </p:stCondLst>
                                        </p:cTn>
                                        <p:tgtEl>
                                          <p:spTgt spid="26"/>
                                        </p:tgtEl>
                                        <p:attrNameLst>
                                          <p:attrName>style.visibility</p:attrName>
                                        </p:attrNameLst>
                                      </p:cBhvr>
                                      <p:to>
                                        <p:strVal val="hidden"/>
                                      </p:to>
                                    </p:set>
                                  </p:childTnLst>
                                </p:cTn>
                              </p:par>
                              <p:par>
                                <p:cTn id="59" presetID="10" presetClass="exit" presetSubtype="0" fill="hold" grpId="1" nodeType="withEffect">
                                  <p:stCondLst>
                                    <p:cond delay="2000"/>
                                  </p:stCondLst>
                                  <p:childTnLst>
                                    <p:animEffect transition="out" filter="fade">
                                      <p:cBhvr>
                                        <p:cTn id="60" dur="10"/>
                                        <p:tgtEl>
                                          <p:spTgt spid="27"/>
                                        </p:tgtEl>
                                      </p:cBhvr>
                                    </p:animEffect>
                                    <p:set>
                                      <p:cBhvr>
                                        <p:cTn id="61" dur="1" fill="hold">
                                          <p:stCondLst>
                                            <p:cond delay="9"/>
                                          </p:stCondLst>
                                        </p:cTn>
                                        <p:tgtEl>
                                          <p:spTgt spid="27"/>
                                        </p:tgtEl>
                                        <p:attrNameLst>
                                          <p:attrName>style.visibility</p:attrName>
                                        </p:attrNameLst>
                                      </p:cBhvr>
                                      <p:to>
                                        <p:strVal val="hidden"/>
                                      </p:to>
                                    </p:set>
                                  </p:childTnLst>
                                </p:cTn>
                              </p:par>
                              <p:par>
                                <p:cTn id="62" presetID="10" presetClass="exit" presetSubtype="0" fill="hold" grpId="1" nodeType="withEffect">
                                  <p:stCondLst>
                                    <p:cond delay="2000"/>
                                  </p:stCondLst>
                                  <p:childTnLst>
                                    <p:animEffect transition="out" filter="fade">
                                      <p:cBhvr>
                                        <p:cTn id="63" dur="10"/>
                                        <p:tgtEl>
                                          <p:spTgt spid="28"/>
                                        </p:tgtEl>
                                      </p:cBhvr>
                                    </p:animEffect>
                                    <p:set>
                                      <p:cBhvr>
                                        <p:cTn id="64" dur="1" fill="hold">
                                          <p:stCondLst>
                                            <p:cond delay="9"/>
                                          </p:stCondLst>
                                        </p:cTn>
                                        <p:tgtEl>
                                          <p:spTgt spid="28"/>
                                        </p:tgtEl>
                                        <p:attrNameLst>
                                          <p:attrName>style.visibility</p:attrName>
                                        </p:attrNameLst>
                                      </p:cBhvr>
                                      <p:to>
                                        <p:strVal val="hidden"/>
                                      </p:to>
                                    </p:set>
                                  </p:childTnLst>
                                </p:cTn>
                              </p:par>
                              <p:par>
                                <p:cTn id="65" presetID="10" presetClass="exit" presetSubtype="0" fill="hold" grpId="1" nodeType="withEffect">
                                  <p:stCondLst>
                                    <p:cond delay="2000"/>
                                  </p:stCondLst>
                                  <p:childTnLst>
                                    <p:animEffect transition="out" filter="fade">
                                      <p:cBhvr>
                                        <p:cTn id="66" dur="10"/>
                                        <p:tgtEl>
                                          <p:spTgt spid="29"/>
                                        </p:tgtEl>
                                      </p:cBhvr>
                                    </p:animEffect>
                                    <p:set>
                                      <p:cBhvr>
                                        <p:cTn id="67" dur="1" fill="hold">
                                          <p:stCondLst>
                                            <p:cond delay="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82766" y="2702859"/>
            <a:ext cx="228008" cy="4639236"/>
          </a:xfrm>
          <a:prstGeom prst="rect">
            <a:avLst/>
          </a:prstGeom>
          <a:solidFill>
            <a:schemeClr val="accent6">
              <a:lumMod val="40000"/>
              <a:lumOff val="60000"/>
            </a:schemeClr>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700">
              <a:solidFill>
                <a:schemeClr val="accent6">
                  <a:lumMod val="40000"/>
                  <a:lumOff val="60000"/>
                </a:schemeClr>
              </a:solidFill>
            </a:endParaRPr>
          </a:p>
        </p:txBody>
      </p:sp>
      <p:sp>
        <p:nvSpPr>
          <p:cNvPr id="7" name="Rectangle 6"/>
          <p:cNvSpPr/>
          <p:nvPr/>
        </p:nvSpPr>
        <p:spPr>
          <a:xfrm>
            <a:off x="4768734" y="2702859"/>
            <a:ext cx="228008" cy="4639236"/>
          </a:xfrm>
          <a:prstGeom prst="rect">
            <a:avLst/>
          </a:prstGeom>
          <a:solidFill>
            <a:schemeClr val="accent6">
              <a:lumMod val="75000"/>
            </a:schemeClr>
          </a:solidFill>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700"/>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 0 L 0.25 0 E" pathEditMode="relative" ptsTypes="">
                                      <p:cBhvr>
                                        <p:cTn id="6" dur="1500" fill="hold"/>
                                        <p:tgtEl>
                                          <p:spTgt spid="6"/>
                                        </p:tgtEl>
                                        <p:attrNameLst>
                                          <p:attrName>ppt_x</p:attrName>
                                          <p:attrName>ppt_y</p:attrName>
                                        </p:attrNameLst>
                                      </p:cBhvr>
                                    </p:animMotion>
                                  </p:childTnLst>
                                </p:cTn>
                              </p:par>
                              <p:par>
                                <p:cTn id="7" presetID="63" presetClass="path" presetSubtype="0" accel="50000" decel="50000" fill="hold" grpId="0" nodeType="withEffect">
                                  <p:stCondLst>
                                    <p:cond delay="0"/>
                                  </p:stCondLst>
                                  <p:childTnLst>
                                    <p:animMotion origin="layout" path="M 0 0 L 0.25 0 E" pathEditMode="relative" ptsTypes="">
                                      <p:cBhvr>
                                        <p:cTn id="8" dur="1500" fill="hold"/>
                                        <p:tgtEl>
                                          <p:spTgt spid="7"/>
                                        </p:tgtEl>
                                        <p:attrNameLst>
                                          <p:attrName>ppt_x</p:attrName>
                                          <p:attrName>ppt_y</p:attrName>
                                        </p:attrNameLst>
                                      </p:cBhvr>
                                    </p:animMotion>
                                  </p:childTnLst>
                                </p:cTn>
                              </p:par>
                              <p:par>
                                <p:cTn id="9" presetID="8" presetClass="emph" presetSubtype="0" fill="hold" grpId="1" nodeType="withEffect">
                                  <p:stCondLst>
                                    <p:cond delay="1250"/>
                                  </p:stCondLst>
                                  <p:childTnLst>
                                    <p:animRot by="5400000">
                                      <p:cBhvr>
                                        <p:cTn id="10" dur="750" fill="hold"/>
                                        <p:tgtEl>
                                          <p:spTgt spid="6"/>
                                        </p:tgtEl>
                                        <p:attrNameLst>
                                          <p:attrName>r</p:attrName>
                                        </p:attrNameLst>
                                      </p:cBhvr>
                                    </p:animRot>
                                  </p:childTnLst>
                                </p:cTn>
                              </p:par>
                              <p:par>
                                <p:cTn id="11" presetID="8" presetClass="emph" presetSubtype="0" fill="hold" grpId="1" nodeType="withEffect">
                                  <p:stCondLst>
                                    <p:cond delay="1250"/>
                                  </p:stCondLst>
                                  <p:childTnLst>
                                    <p:animRot by="5400000">
                                      <p:cBhvr>
                                        <p:cTn id="12" dur="7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7" grpId="0" bldLvl="0" animBg="1"/>
      <p:bldP spid="7"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2834046" y="647700"/>
            <a:ext cx="12619908" cy="1180465"/>
          </a:xfrm>
          <a:prstGeom prst="rect">
            <a:avLst/>
          </a:prstGeom>
        </p:spPr>
        <p:txBody>
          <a:bodyPr lIns="0" tIns="0" rIns="0" bIns="0" rtlCol="0" anchor="t">
            <a:spAutoFit/>
          </a:bodyPr>
          <a:lstStyle/>
          <a:p>
            <a:pPr marL="0" lvl="0" indent="0" algn="ctr">
              <a:lnSpc>
                <a:spcPts val="9205"/>
              </a:lnSpc>
            </a:pPr>
            <a:r>
              <a:rPr lang="en-US" sz="8850" dirty="0">
                <a:solidFill>
                  <a:srgbClr val="141414"/>
                </a:solidFill>
                <a:latin typeface="ไอติม" panose="00000500000000000000"/>
              </a:rPr>
              <a:t>NỘI DUNG ARRAYLIST</a:t>
            </a:r>
          </a:p>
        </p:txBody>
      </p:sp>
      <p:grpSp>
        <p:nvGrpSpPr>
          <p:cNvPr id="28" name="Group 27"/>
          <p:cNvGrpSpPr/>
          <p:nvPr/>
        </p:nvGrpSpPr>
        <p:grpSpPr>
          <a:xfrm>
            <a:off x="1393595" y="2705100"/>
            <a:ext cx="10500055" cy="938735"/>
            <a:chOff x="2195" y="4260"/>
            <a:chExt cx="16535" cy="1478"/>
          </a:xfrm>
        </p:grpSpPr>
        <p:grpSp>
          <p:nvGrpSpPr>
            <p:cNvPr id="3" name="Group 3"/>
            <p:cNvGrpSpPr/>
            <p:nvPr/>
          </p:nvGrpSpPr>
          <p:grpSpPr>
            <a:xfrm>
              <a:off x="2195" y="4620"/>
              <a:ext cx="1164" cy="1118"/>
              <a:chOff x="912707" y="289560"/>
              <a:chExt cx="985251" cy="946637"/>
            </a:xfrm>
          </p:grpSpPr>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4" b="454"/>
              <a:stretch>
                <a:fillRect/>
              </a:stretch>
            </p:blipFill>
            <p:spPr>
              <a:xfrm>
                <a:off x="912707" y="289560"/>
                <a:ext cx="985251" cy="946637"/>
              </a:xfrm>
              <a:prstGeom prst="rect">
                <a:avLst/>
              </a:prstGeom>
            </p:spPr>
          </p:pic>
          <p:sp>
            <p:nvSpPr>
              <p:cNvPr id="5" name="TextBox 5"/>
              <p:cNvSpPr txBox="1"/>
              <p:nvPr/>
            </p:nvSpPr>
            <p:spPr>
              <a:xfrm>
                <a:off x="984720" y="390875"/>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1</a:t>
                </a:r>
              </a:p>
            </p:txBody>
          </p:sp>
        </p:grpSp>
        <p:sp>
          <p:nvSpPr>
            <p:cNvPr id="22" name="TextBox 22"/>
            <p:cNvSpPr txBox="1"/>
            <p:nvPr/>
          </p:nvSpPr>
          <p:spPr>
            <a:xfrm>
              <a:off x="3840" y="4260"/>
              <a:ext cx="14890" cy="1352"/>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Giới</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thiệu</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ArrayList</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trong</a:t>
              </a:r>
              <a:r>
                <a:rPr lang="en-US" sz="5200" dirty="0">
                  <a:solidFill>
                    <a:srgbClr val="141414"/>
                  </a:solidFill>
                  <a:latin typeface="Times New Roman" panose="02020603050405020304" pitchFamily="18" charset="0"/>
                  <a:cs typeface="Times New Roman" panose="02020603050405020304" pitchFamily="18" charset="0"/>
                </a:rPr>
                <a:t> C# </a:t>
              </a:r>
            </a:p>
          </p:txBody>
        </p:sp>
      </p:grpSp>
      <p:grpSp>
        <p:nvGrpSpPr>
          <p:cNvPr id="29" name="Group 28"/>
          <p:cNvGrpSpPr/>
          <p:nvPr/>
        </p:nvGrpSpPr>
        <p:grpSpPr>
          <a:xfrm>
            <a:off x="4114800" y="4867275"/>
            <a:ext cx="10210719" cy="858520"/>
            <a:chOff x="2125" y="7260"/>
            <a:chExt cx="11641" cy="1352"/>
          </a:xfrm>
        </p:grpSpPr>
        <p:grpSp>
          <p:nvGrpSpPr>
            <p:cNvPr id="6" name="Group 6"/>
            <p:cNvGrpSpPr/>
            <p:nvPr/>
          </p:nvGrpSpPr>
          <p:grpSpPr>
            <a:xfrm>
              <a:off x="2125" y="7433"/>
              <a:ext cx="1164" cy="1118"/>
              <a:chOff x="681567" y="-56727"/>
              <a:chExt cx="985251" cy="946637"/>
            </a:xfrm>
          </p:grpSpPr>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4" b="454"/>
              <a:stretch>
                <a:fillRect/>
              </a:stretch>
            </p:blipFill>
            <p:spPr>
              <a:xfrm>
                <a:off x="681567" y="-56727"/>
                <a:ext cx="985251" cy="946637"/>
              </a:xfrm>
              <a:prstGeom prst="rect">
                <a:avLst/>
              </a:prstGeom>
            </p:spPr>
          </p:pic>
          <p:sp>
            <p:nvSpPr>
              <p:cNvPr id="8" name="TextBox 8"/>
              <p:cNvSpPr txBox="1"/>
              <p:nvPr/>
            </p:nvSpPr>
            <p:spPr>
              <a:xfrm>
                <a:off x="681613" y="138568"/>
                <a:ext cx="841224" cy="64943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2</a:t>
                </a:r>
              </a:p>
            </p:txBody>
          </p:sp>
        </p:grpSp>
        <p:sp>
          <p:nvSpPr>
            <p:cNvPr id="23" name="TextBox 23"/>
            <p:cNvSpPr txBox="1"/>
            <p:nvPr/>
          </p:nvSpPr>
          <p:spPr>
            <a:xfrm>
              <a:off x="3602" y="7260"/>
              <a:ext cx="10164" cy="1352"/>
            </a:xfrm>
            <a:prstGeom prst="rect">
              <a:avLst/>
            </a:prstGeom>
          </p:spPr>
          <p:txBody>
            <a:bodyPr wrap="square"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Cơ</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chế</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hoạt</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động</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của</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ArrayList</a:t>
              </a:r>
              <a:endParaRPr lang="en-US" sz="5200" dirty="0">
                <a:solidFill>
                  <a:srgbClr val="141414"/>
                </a:solidFill>
                <a:latin typeface="Times New Roman" panose="02020603050405020304" pitchFamily="18" charset="0"/>
                <a:cs typeface="Times New Roman" panose="02020603050405020304" pitchFamily="18" charset="0"/>
              </a:endParaRPr>
            </a:p>
          </p:txBody>
        </p:sp>
      </p:grpSp>
      <p:grpSp>
        <p:nvGrpSpPr>
          <p:cNvPr id="30" name="Group 29"/>
          <p:cNvGrpSpPr/>
          <p:nvPr/>
        </p:nvGrpSpPr>
        <p:grpSpPr>
          <a:xfrm>
            <a:off x="7010400" y="7962900"/>
            <a:ext cx="8591550" cy="896620"/>
            <a:chOff x="1129" y="11790"/>
            <a:chExt cx="13530" cy="1412"/>
          </a:xfrm>
        </p:grpSpPr>
        <p:grpSp>
          <p:nvGrpSpPr>
            <p:cNvPr id="9" name="Group 9"/>
            <p:cNvGrpSpPr/>
            <p:nvPr/>
          </p:nvGrpSpPr>
          <p:grpSpPr>
            <a:xfrm>
              <a:off x="1129" y="12084"/>
              <a:ext cx="1164" cy="1118"/>
              <a:chOff x="0" y="0"/>
              <a:chExt cx="985251" cy="946637"/>
            </a:xfrm>
          </p:grpSpPr>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454" b="454"/>
              <a:stretch>
                <a:fillRect/>
              </a:stretch>
            </p:blipFill>
            <p:spPr>
              <a:xfrm>
                <a:off x="0" y="0"/>
                <a:ext cx="985251" cy="946637"/>
              </a:xfrm>
              <a:prstGeom prst="rect">
                <a:avLst/>
              </a:prstGeom>
            </p:spPr>
          </p:pic>
          <p:sp>
            <p:nvSpPr>
              <p:cNvPr id="11" name="TextBox 11"/>
              <p:cNvSpPr txBox="1"/>
              <p:nvPr/>
            </p:nvSpPr>
            <p:spPr>
              <a:xfrm>
                <a:off x="72013" y="146188"/>
                <a:ext cx="841224" cy="668147"/>
              </a:xfrm>
              <a:prstGeom prst="rect">
                <a:avLst/>
              </a:prstGeom>
            </p:spPr>
            <p:txBody>
              <a:bodyPr lIns="0" tIns="0" rIns="0" bIns="0" rtlCol="0" anchor="t">
                <a:spAutoFit/>
              </a:bodyPr>
              <a:lstStyle/>
              <a:p>
                <a:pPr algn="ctr">
                  <a:lnSpc>
                    <a:spcPts val="3800"/>
                  </a:lnSpc>
                </a:pPr>
                <a:r>
                  <a:rPr lang="en-US" sz="3425">
                    <a:solidFill>
                      <a:srgbClr val="141414"/>
                    </a:solidFill>
                    <a:latin typeface="ไอติม" panose="00000500000000000000"/>
                  </a:rPr>
                  <a:t>3</a:t>
                </a:r>
              </a:p>
            </p:txBody>
          </p:sp>
        </p:grpSp>
        <p:sp>
          <p:nvSpPr>
            <p:cNvPr id="24" name="TextBox 24"/>
            <p:cNvSpPr txBox="1"/>
            <p:nvPr/>
          </p:nvSpPr>
          <p:spPr>
            <a:xfrm>
              <a:off x="2972" y="11790"/>
              <a:ext cx="11687" cy="1352"/>
            </a:xfrm>
            <a:prstGeom prst="rect">
              <a:avLst/>
            </a:prstGeom>
          </p:spPr>
          <p:txBody>
            <a:bodyPr lIns="0" tIns="0" rIns="0" bIns="0" rtlCol="0" anchor="t">
              <a:spAutoFit/>
            </a:bodyPr>
            <a:lstStyle/>
            <a:p>
              <a:pPr algn="ctr">
                <a:lnSpc>
                  <a:spcPts val="7280"/>
                </a:lnSpc>
              </a:pPr>
              <a:r>
                <a:rPr lang="en-US" sz="5200" dirty="0" err="1">
                  <a:solidFill>
                    <a:srgbClr val="141414"/>
                  </a:solidFill>
                  <a:latin typeface="Times New Roman" panose="02020603050405020304" pitchFamily="18" charset="0"/>
                  <a:cs typeface="Times New Roman" panose="02020603050405020304" pitchFamily="18" charset="0"/>
                </a:rPr>
                <a:t>Các</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thao</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tác</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trên</a:t>
              </a:r>
              <a:r>
                <a:rPr lang="en-US" sz="5200" dirty="0">
                  <a:solidFill>
                    <a:srgbClr val="141414"/>
                  </a:solidFill>
                  <a:latin typeface="Times New Roman" panose="02020603050405020304" pitchFamily="18" charset="0"/>
                  <a:cs typeface="Times New Roman" panose="02020603050405020304" pitchFamily="18" charset="0"/>
                </a:rPr>
                <a:t> </a:t>
              </a:r>
              <a:r>
                <a:rPr lang="en-US" sz="5200" dirty="0" err="1">
                  <a:solidFill>
                    <a:srgbClr val="141414"/>
                  </a:solidFill>
                  <a:latin typeface="Times New Roman" panose="02020603050405020304" pitchFamily="18" charset="0"/>
                  <a:cs typeface="Times New Roman" panose="02020603050405020304" pitchFamily="18" charset="0"/>
                </a:rPr>
                <a:t>Arraylist</a:t>
              </a:r>
              <a:endParaRPr lang="en-US" sz="5200" dirty="0">
                <a:solidFill>
                  <a:srgbClr val="141414"/>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AACA8-2673-40E7-A728-F1874CB3CC42}"/>
              </a:ext>
            </a:extLst>
          </p:cNvPr>
          <p:cNvSpPr txBox="1"/>
          <p:nvPr/>
        </p:nvSpPr>
        <p:spPr>
          <a:xfrm>
            <a:off x="2362200" y="1409700"/>
            <a:ext cx="13792200" cy="830997"/>
          </a:xfrm>
          <a:prstGeom prst="rect">
            <a:avLst/>
          </a:prstGeom>
          <a:noFill/>
        </p:spPr>
        <p:txBody>
          <a:bodyPr wrap="square">
            <a:prstTxWarp prst="textDoubleWave1">
              <a:avLst/>
            </a:prstTxWarp>
            <a:spAutoFit/>
          </a:bodyPr>
          <a:lstStyle/>
          <a:p>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Chương</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trình</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quản</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lý</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dữ</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liệu</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sách</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bằng</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ngôn</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a:t>
            </a:r>
            <a:r>
              <a:rPr lang="en-US" sz="4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ngữ</a:t>
            </a: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 c</a:t>
            </a:r>
            <a:endPar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TextBox 5">
            <a:extLst>
              <a:ext uri="{FF2B5EF4-FFF2-40B4-BE49-F238E27FC236}">
                <a16:creationId xmlns:a16="http://schemas.microsoft.com/office/drawing/2014/main" id="{F3FEA4AD-3196-48D1-976C-FC2EB6A5E315}"/>
              </a:ext>
            </a:extLst>
          </p:cNvPr>
          <p:cNvSpPr txBox="1"/>
          <p:nvPr/>
        </p:nvSpPr>
        <p:spPr>
          <a:xfrm>
            <a:off x="4800600" y="3242481"/>
            <a:ext cx="6934200" cy="830997"/>
          </a:xfrm>
          <a:prstGeom prst="rect">
            <a:avLst/>
          </a:prstGeom>
          <a:noFill/>
        </p:spPr>
        <p:txBody>
          <a:bodyPr wrap="square" rtlCol="0">
            <a:spAutoFit/>
          </a:bodyPr>
          <a:lstStyle/>
          <a:p>
            <a:r>
              <a:rPr lang="en-US" sz="4800" dirty="0" err="1">
                <a:latin typeface="Times New Roman" panose="02020603050405020304" pitchFamily="18" charset="0"/>
                <a:cs typeface="Times New Roman" panose="02020603050405020304" pitchFamily="18" charset="0"/>
              </a:rPr>
              <a:t>Lí</a:t>
            </a:r>
            <a:r>
              <a:rPr lang="en-US" sz="4800" dirty="0">
                <a:latin typeface="Times New Roman" panose="02020603050405020304" pitchFamily="18" charset="0"/>
                <a:cs typeface="Times New Roman" panose="02020603050405020304" pitchFamily="18" charset="0"/>
              </a:rPr>
              <a:t> do </a:t>
            </a:r>
            <a:r>
              <a:rPr lang="en-US" sz="4800" dirty="0" err="1">
                <a:latin typeface="Times New Roman" panose="02020603050405020304" pitchFamily="18" charset="0"/>
                <a:cs typeface="Times New Roman" panose="02020603050405020304" pitchFamily="18" charset="0"/>
              </a:rPr>
              <a:t>chọn</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đề</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tài</a:t>
            </a:r>
            <a:r>
              <a:rPr lang="en-US" sz="4800" dirty="0">
                <a:latin typeface="Times New Roman" panose="02020603050405020304" pitchFamily="18" charset="0"/>
                <a:cs typeface="Times New Roman" panose="02020603050405020304" pitchFamily="18" charset="0"/>
              </a:rPr>
              <a:t>.</a:t>
            </a:r>
          </a:p>
        </p:txBody>
      </p:sp>
      <p:pic>
        <p:nvPicPr>
          <p:cNvPr id="9" name="Picture 4">
            <a:extLst>
              <a:ext uri="{FF2B5EF4-FFF2-40B4-BE49-F238E27FC236}">
                <a16:creationId xmlns:a16="http://schemas.microsoft.com/office/drawing/2014/main" id="{4DD7B2A1-0E2D-4598-A8DD-3D2A22FE50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4" b="454"/>
          <a:stretch>
            <a:fillRect/>
          </a:stretch>
        </p:blipFill>
        <p:spPr>
          <a:xfrm>
            <a:off x="3124904" y="3238499"/>
            <a:ext cx="739163" cy="710085"/>
          </a:xfrm>
          <a:prstGeom prst="rect">
            <a:avLst/>
          </a:prstGeom>
        </p:spPr>
      </p:pic>
      <p:sp>
        <p:nvSpPr>
          <p:cNvPr id="10" name="TextBox 9">
            <a:extLst>
              <a:ext uri="{FF2B5EF4-FFF2-40B4-BE49-F238E27FC236}">
                <a16:creationId xmlns:a16="http://schemas.microsoft.com/office/drawing/2014/main" id="{F5BA5D41-F570-4956-A604-BC2BD9D780ED}"/>
              </a:ext>
            </a:extLst>
          </p:cNvPr>
          <p:cNvSpPr txBox="1"/>
          <p:nvPr/>
        </p:nvSpPr>
        <p:spPr>
          <a:xfrm>
            <a:off x="3266670" y="3315839"/>
            <a:ext cx="104064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1</a:t>
            </a:r>
          </a:p>
        </p:txBody>
      </p:sp>
      <p:grpSp>
        <p:nvGrpSpPr>
          <p:cNvPr id="19" name="Group 18">
            <a:extLst>
              <a:ext uri="{FF2B5EF4-FFF2-40B4-BE49-F238E27FC236}">
                <a16:creationId xmlns:a16="http://schemas.microsoft.com/office/drawing/2014/main" id="{50D72290-EF62-464F-BF61-CFD889B8837B}"/>
              </a:ext>
            </a:extLst>
          </p:cNvPr>
          <p:cNvGrpSpPr/>
          <p:nvPr/>
        </p:nvGrpSpPr>
        <p:grpSpPr>
          <a:xfrm>
            <a:off x="3130504" y="4839973"/>
            <a:ext cx="9820520" cy="1794510"/>
            <a:chOff x="-799" y="7433"/>
            <a:chExt cx="15465" cy="2826"/>
          </a:xfrm>
        </p:grpSpPr>
        <p:grpSp>
          <p:nvGrpSpPr>
            <p:cNvPr id="20" name="Group 6">
              <a:extLst>
                <a:ext uri="{FF2B5EF4-FFF2-40B4-BE49-F238E27FC236}">
                  <a16:creationId xmlns:a16="http://schemas.microsoft.com/office/drawing/2014/main" id="{7EDB3E77-A651-4832-ABF7-7AC461DD47A6}"/>
                </a:ext>
              </a:extLst>
            </p:cNvPr>
            <p:cNvGrpSpPr/>
            <p:nvPr/>
          </p:nvGrpSpPr>
          <p:grpSpPr>
            <a:xfrm>
              <a:off x="2125" y="7433"/>
              <a:ext cx="1164" cy="1118"/>
              <a:chOff x="681567" y="-56727"/>
              <a:chExt cx="985251" cy="946637"/>
            </a:xfrm>
          </p:grpSpPr>
          <p:pic>
            <p:nvPicPr>
              <p:cNvPr id="22" name="Picture 7">
                <a:extLst>
                  <a:ext uri="{FF2B5EF4-FFF2-40B4-BE49-F238E27FC236}">
                    <a16:creationId xmlns:a16="http://schemas.microsoft.com/office/drawing/2014/main" id="{44CD3DD4-A72D-4A6B-B0C0-546B8470D3B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4" b="454"/>
              <a:stretch>
                <a:fillRect/>
              </a:stretch>
            </p:blipFill>
            <p:spPr>
              <a:xfrm>
                <a:off x="681567" y="-56727"/>
                <a:ext cx="985251" cy="946637"/>
              </a:xfrm>
              <a:prstGeom prst="rect">
                <a:avLst/>
              </a:prstGeom>
            </p:spPr>
          </p:pic>
          <p:sp>
            <p:nvSpPr>
              <p:cNvPr id="23" name="TextBox 8">
                <a:extLst>
                  <a:ext uri="{FF2B5EF4-FFF2-40B4-BE49-F238E27FC236}">
                    <a16:creationId xmlns:a16="http://schemas.microsoft.com/office/drawing/2014/main" id="{45486D32-77FE-4F20-8F68-B62928D8A36D}"/>
                  </a:ext>
                </a:extLst>
              </p:cNvPr>
              <p:cNvSpPr txBox="1"/>
              <p:nvPr/>
            </p:nvSpPr>
            <p:spPr>
              <a:xfrm>
                <a:off x="681613" y="138568"/>
                <a:ext cx="841224" cy="668147"/>
              </a:xfrm>
              <a:prstGeom prst="rect">
                <a:avLst/>
              </a:prstGeom>
            </p:spPr>
            <p:txBody>
              <a:bodyPr lIns="0" tIns="0" rIns="0" bIns="0" rtlCol="0" anchor="t">
                <a:spAutoFit/>
              </a:bodyPr>
              <a:lstStyle/>
              <a:p>
                <a:pPr algn="ctr">
                  <a:lnSpc>
                    <a:spcPts val="3800"/>
                  </a:lnSpc>
                </a:pPr>
                <a:r>
                  <a:rPr lang="en-US" sz="3425" dirty="0">
                    <a:solidFill>
                      <a:srgbClr val="141414"/>
                    </a:solidFill>
                    <a:latin typeface="ไอติม" panose="00000500000000000000"/>
                  </a:rPr>
                  <a:t>2</a:t>
                </a:r>
              </a:p>
            </p:txBody>
          </p:sp>
        </p:grpSp>
        <p:sp>
          <p:nvSpPr>
            <p:cNvPr id="21" name="TextBox 23">
              <a:extLst>
                <a:ext uri="{FF2B5EF4-FFF2-40B4-BE49-F238E27FC236}">
                  <a16:creationId xmlns:a16="http://schemas.microsoft.com/office/drawing/2014/main" id="{F6433EE7-E9D8-4676-B224-E1BC37CA4C36}"/>
                </a:ext>
              </a:extLst>
            </p:cNvPr>
            <p:cNvSpPr txBox="1"/>
            <p:nvPr/>
          </p:nvSpPr>
          <p:spPr>
            <a:xfrm>
              <a:off x="-799" y="7433"/>
              <a:ext cx="15465" cy="2826"/>
            </a:xfrm>
            <a:prstGeom prst="rect">
              <a:avLst/>
            </a:prstGeom>
          </p:spPr>
          <p:txBody>
            <a:bodyPr wrap="square" lIns="0" tIns="0" rIns="0" bIns="0" rtlCol="0" anchor="t">
              <a:spAutoFit/>
            </a:bodyPr>
            <a:lstStyle/>
            <a:p>
              <a:pPr algn="ctr">
                <a:lnSpc>
                  <a:spcPts val="7280"/>
                </a:lnSpc>
              </a:pPr>
              <a:r>
                <a:rPr lang="en-US" sz="4800" dirty="0" err="1">
                  <a:latin typeface="Times New Roman" panose="02020603050405020304" pitchFamily="18" charset="0"/>
                  <a:cs typeface="Times New Roman" panose="02020603050405020304" pitchFamily="18" charset="0"/>
                </a:rPr>
                <a:t>Mục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Tiêu</a:t>
              </a:r>
              <a:endParaRPr lang="en-US" sz="4800" dirty="0">
                <a:latin typeface="Times New Roman" panose="02020603050405020304" pitchFamily="18" charset="0"/>
                <a:cs typeface="Times New Roman" panose="02020603050405020304" pitchFamily="18" charset="0"/>
              </a:endParaRPr>
            </a:p>
            <a:p>
              <a:pPr algn="ctr">
                <a:lnSpc>
                  <a:spcPts val="7280"/>
                </a:lnSpc>
              </a:pPr>
              <a:endParaRPr lang="en-US" sz="5200" dirty="0">
                <a:solidFill>
                  <a:srgbClr val="141414"/>
                </a:solidFill>
                <a:latin typeface="Times New Roman" panose="02020603050405020304" pitchFamily="18" charset="0"/>
                <a:cs typeface="Times New Roman" panose="02020603050405020304" pitchFamily="18" charset="0"/>
              </a:endParaRPr>
            </a:p>
          </p:txBody>
        </p:sp>
      </p:grpSp>
      <p:grpSp>
        <p:nvGrpSpPr>
          <p:cNvPr id="30" name="Group 29">
            <a:extLst>
              <a:ext uri="{FF2B5EF4-FFF2-40B4-BE49-F238E27FC236}">
                <a16:creationId xmlns:a16="http://schemas.microsoft.com/office/drawing/2014/main" id="{CA9E1FC0-5EE5-40F0-9693-6F1A23BB45F8}"/>
              </a:ext>
            </a:extLst>
          </p:cNvPr>
          <p:cNvGrpSpPr/>
          <p:nvPr/>
        </p:nvGrpSpPr>
        <p:grpSpPr>
          <a:xfrm>
            <a:off x="6555610" y="6676443"/>
            <a:ext cx="8052001" cy="1794510"/>
            <a:chOff x="2125" y="7412"/>
            <a:chExt cx="12680" cy="2826"/>
          </a:xfrm>
        </p:grpSpPr>
        <p:grpSp>
          <p:nvGrpSpPr>
            <p:cNvPr id="31" name="Group 6">
              <a:extLst>
                <a:ext uri="{FF2B5EF4-FFF2-40B4-BE49-F238E27FC236}">
                  <a16:creationId xmlns:a16="http://schemas.microsoft.com/office/drawing/2014/main" id="{8A126BBB-CB35-4823-AA7C-6FD314882460}"/>
                </a:ext>
              </a:extLst>
            </p:cNvPr>
            <p:cNvGrpSpPr/>
            <p:nvPr/>
          </p:nvGrpSpPr>
          <p:grpSpPr>
            <a:xfrm>
              <a:off x="2125" y="7433"/>
              <a:ext cx="1164" cy="1118"/>
              <a:chOff x="681567" y="-56727"/>
              <a:chExt cx="985251" cy="946637"/>
            </a:xfrm>
          </p:grpSpPr>
          <p:pic>
            <p:nvPicPr>
              <p:cNvPr id="33" name="Picture 7">
                <a:extLst>
                  <a:ext uri="{FF2B5EF4-FFF2-40B4-BE49-F238E27FC236}">
                    <a16:creationId xmlns:a16="http://schemas.microsoft.com/office/drawing/2014/main" id="{9C256134-D8DE-4B7D-A2C3-A88F252AF9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4" b="454"/>
              <a:stretch>
                <a:fillRect/>
              </a:stretch>
            </p:blipFill>
            <p:spPr>
              <a:xfrm>
                <a:off x="681567" y="-56727"/>
                <a:ext cx="985251" cy="946637"/>
              </a:xfrm>
              <a:prstGeom prst="rect">
                <a:avLst/>
              </a:prstGeom>
            </p:spPr>
          </p:pic>
          <p:sp>
            <p:nvSpPr>
              <p:cNvPr id="34" name="TextBox 8">
                <a:extLst>
                  <a:ext uri="{FF2B5EF4-FFF2-40B4-BE49-F238E27FC236}">
                    <a16:creationId xmlns:a16="http://schemas.microsoft.com/office/drawing/2014/main" id="{A1AADB5C-D285-4748-AC7F-223980F06987}"/>
                  </a:ext>
                </a:extLst>
              </p:cNvPr>
              <p:cNvSpPr txBox="1"/>
              <p:nvPr/>
            </p:nvSpPr>
            <p:spPr>
              <a:xfrm>
                <a:off x="681613" y="138568"/>
                <a:ext cx="841224" cy="668147"/>
              </a:xfrm>
              <a:prstGeom prst="rect">
                <a:avLst/>
              </a:prstGeom>
            </p:spPr>
            <p:txBody>
              <a:bodyPr lIns="0" tIns="0" rIns="0" bIns="0" rtlCol="0" anchor="t">
                <a:spAutoFit/>
              </a:bodyPr>
              <a:lstStyle/>
              <a:p>
                <a:pPr algn="ctr">
                  <a:lnSpc>
                    <a:spcPts val="3800"/>
                  </a:lnSpc>
                </a:pPr>
                <a:r>
                  <a:rPr lang="en-US" sz="3425" dirty="0">
                    <a:solidFill>
                      <a:srgbClr val="141414"/>
                    </a:solidFill>
                    <a:latin typeface="ไอติม" panose="00000500000000000000"/>
                  </a:rPr>
                  <a:t>3</a:t>
                </a:r>
              </a:p>
            </p:txBody>
          </p:sp>
        </p:grpSp>
        <p:sp>
          <p:nvSpPr>
            <p:cNvPr id="32" name="TextBox 23">
              <a:extLst>
                <a:ext uri="{FF2B5EF4-FFF2-40B4-BE49-F238E27FC236}">
                  <a16:creationId xmlns:a16="http://schemas.microsoft.com/office/drawing/2014/main" id="{60218FD9-D78F-48BA-B043-53C62FE9DC02}"/>
                </a:ext>
              </a:extLst>
            </p:cNvPr>
            <p:cNvSpPr txBox="1"/>
            <p:nvPr/>
          </p:nvSpPr>
          <p:spPr>
            <a:xfrm>
              <a:off x="3289" y="7412"/>
              <a:ext cx="11516" cy="2826"/>
            </a:xfrm>
            <a:prstGeom prst="rect">
              <a:avLst/>
            </a:prstGeom>
          </p:spPr>
          <p:txBody>
            <a:bodyPr wrap="square" lIns="0" tIns="0" rIns="0" bIns="0" rtlCol="0" anchor="t">
              <a:spAutoFit/>
            </a:bodyPr>
            <a:lstStyle/>
            <a:p>
              <a:pPr algn="ctr">
                <a:lnSpc>
                  <a:spcPts val="7280"/>
                </a:lnSpc>
              </a:pPr>
              <a:r>
                <a:rPr lang="en-US" sz="4800" dirty="0" err="1">
                  <a:latin typeface="Times New Roman" panose="02020603050405020304" pitchFamily="18" charset="0"/>
                  <a:cs typeface="Times New Roman" panose="02020603050405020304" pitchFamily="18" charset="0"/>
                </a:rPr>
                <a:t>Phương</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thức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thực</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hiện</a:t>
              </a:r>
              <a:endParaRPr lang="en-US" sz="4800" dirty="0">
                <a:latin typeface="Times New Roman" panose="02020603050405020304" pitchFamily="18" charset="0"/>
                <a:cs typeface="Times New Roman" panose="02020603050405020304" pitchFamily="18" charset="0"/>
              </a:endParaRPr>
            </a:p>
            <a:p>
              <a:pPr algn="ctr">
                <a:lnSpc>
                  <a:spcPts val="7280"/>
                </a:lnSpc>
              </a:pPr>
              <a:endParaRPr lang="en-US" sz="5200" dirty="0">
                <a:solidFill>
                  <a:srgbClr val="141414"/>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7884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96714A-64D0-41A5-BA82-FE5FB0716767}"/>
              </a:ext>
            </a:extLst>
          </p:cNvPr>
          <p:cNvSpPr txBox="1"/>
          <p:nvPr/>
        </p:nvSpPr>
        <p:spPr>
          <a:xfrm>
            <a:off x="4267200" y="495300"/>
            <a:ext cx="10134600" cy="1219200"/>
          </a:xfrm>
          <a:prstGeom prst="rect">
            <a:avLst/>
          </a:prstGeom>
          <a:noFill/>
        </p:spPr>
        <p:txBody>
          <a:bodyPr wrap="square" rtlCol="0">
            <a:prstTxWarp prst="textWave2">
              <a:avLst/>
            </a:prstTxWarp>
            <a:spAutoFit/>
          </a:bodyPr>
          <a:lstStyle/>
          <a:p>
            <a:r>
              <a:rPr lang="en-US" sz="4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Giới</a:t>
            </a:r>
            <a:r>
              <a:rPr lang="en-US" sz="4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4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thiệu</a:t>
            </a:r>
            <a:r>
              <a:rPr lang="en-US" sz="4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List </a:t>
            </a:r>
            <a:r>
              <a:rPr lang="en-US" sz="44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trong</a:t>
            </a:r>
            <a:r>
              <a:rPr lang="en-US" sz="44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C#</a:t>
            </a:r>
          </a:p>
          <a:p>
            <a:endParaRPr lang="en-US" dirty="0"/>
          </a:p>
        </p:txBody>
      </p:sp>
      <p:sp>
        <p:nvSpPr>
          <p:cNvPr id="5" name="TextBox 4">
            <a:extLst>
              <a:ext uri="{FF2B5EF4-FFF2-40B4-BE49-F238E27FC236}">
                <a16:creationId xmlns:a16="http://schemas.microsoft.com/office/drawing/2014/main" id="{291BA6D3-EEF3-4117-9C49-5F0B735749D7}"/>
              </a:ext>
            </a:extLst>
          </p:cNvPr>
          <p:cNvSpPr txBox="1"/>
          <p:nvPr/>
        </p:nvSpPr>
        <p:spPr>
          <a:xfrm>
            <a:off x="1676400" y="2628900"/>
            <a:ext cx="15621000" cy="6817251"/>
          </a:xfrm>
          <a:prstGeom prst="rect">
            <a:avLst/>
          </a:prstGeom>
          <a:noFill/>
        </p:spPr>
        <p:txBody>
          <a:bodyPr wrap="square" rtlCol="0">
            <a:spAutoFit/>
          </a:bodyPr>
          <a:lstStyle/>
          <a:p>
            <a:pPr>
              <a:lnSpc>
                <a:spcPct val="150000"/>
              </a:lnSpc>
            </a:pPr>
            <a:r>
              <a:rPr lang="en-US" sz="1600" dirty="0">
                <a:solidFill>
                  <a:srgbClr val="000000"/>
                </a:solidFill>
                <a:latin typeface="Times New Roman Bold" panose="02020803070505020304"/>
              </a:rPr>
              <a:t> </a:t>
            </a:r>
            <a:r>
              <a:rPr lang="en-US" sz="5400" dirty="0">
                <a:solidFill>
                  <a:srgbClr val="000000"/>
                </a:solidFill>
                <a:latin typeface="Times New Roman" panose="02020603050405020304" pitchFamily="18" charset="0"/>
                <a:cs typeface="Times New Roman" panose="02020603050405020304" pitchFamily="18" charset="0"/>
                <a:sym typeface="Wingdings" panose="05000000000000000000" charset="0"/>
              </a:rPr>
              <a:t></a:t>
            </a:r>
            <a:r>
              <a:rPr lang="en-US" sz="5400" dirty="0">
                <a:solidFill>
                  <a:srgbClr val="000000"/>
                </a:solidFill>
                <a:latin typeface="Times New Roman" panose="02020603050405020304" pitchFamily="18" charset="0"/>
                <a:cs typeface="Times New Roman" panose="02020603050405020304" pitchFamily="18" charset="0"/>
              </a:rPr>
              <a:t>  List  </a:t>
            </a:r>
            <a:r>
              <a:rPr lang="en-US" sz="5400" dirty="0" err="1">
                <a:solidFill>
                  <a:srgbClr val="000000"/>
                </a:solidFill>
                <a:latin typeface="Times New Roman" panose="02020603050405020304" pitchFamily="18" charset="0"/>
                <a:cs typeface="Times New Roman" panose="02020603050405020304" pitchFamily="18" charset="0"/>
              </a:rPr>
              <a:t>là</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một</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cấu</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trúc</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dữ</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liệu</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trong</a:t>
            </a:r>
            <a:r>
              <a:rPr lang="en-US" sz="5400" dirty="0">
                <a:solidFill>
                  <a:srgbClr val="000000"/>
                </a:solidFill>
                <a:latin typeface="Times New Roman" panose="02020603050405020304" pitchFamily="18" charset="0"/>
                <a:cs typeface="Times New Roman" panose="02020603050405020304" pitchFamily="18" charset="0"/>
              </a:rPr>
              <a:t> C# </a:t>
            </a:r>
            <a:r>
              <a:rPr lang="en-US" sz="5400" dirty="0" err="1">
                <a:solidFill>
                  <a:srgbClr val="000000"/>
                </a:solidFill>
                <a:latin typeface="Times New Roman" panose="02020603050405020304" pitchFamily="18" charset="0"/>
                <a:cs typeface="Times New Roman" panose="02020603050405020304" pitchFamily="18" charset="0"/>
              </a:rPr>
              <a:t>được</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sử</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dụng</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để</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lưu</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trữ</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và</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quản</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lí</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một</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tập</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hợp</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các</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phần</a:t>
            </a:r>
            <a:r>
              <a:rPr lang="en-US" sz="5400" dirty="0">
                <a:solidFill>
                  <a:srgbClr val="000000"/>
                </a:solidFill>
                <a:latin typeface="Times New Roman" panose="02020603050405020304" pitchFamily="18" charset="0"/>
                <a:cs typeface="Times New Roman" panose="02020603050405020304" pitchFamily="18" charset="0"/>
              </a:rPr>
              <a:t> </a:t>
            </a:r>
            <a:r>
              <a:rPr lang="en-US" sz="5400" dirty="0" err="1">
                <a:solidFill>
                  <a:srgbClr val="000000"/>
                </a:solidFill>
                <a:latin typeface="Times New Roman" panose="02020603050405020304" pitchFamily="18" charset="0"/>
                <a:cs typeface="Times New Roman" panose="02020603050405020304" pitchFamily="18" charset="0"/>
              </a:rPr>
              <a:t>tử</a:t>
            </a:r>
            <a:r>
              <a:rPr lang="en-US" sz="5400" dirty="0">
                <a:solidFill>
                  <a:srgbClr val="000000"/>
                </a:solidFill>
                <a:latin typeface="Times New Roman" panose="02020603050405020304" pitchFamily="18" charset="0"/>
                <a:cs typeface="Times New Roman" panose="02020603050405020304" pitchFamily="18" charset="0"/>
              </a:rPr>
              <a:t>.</a:t>
            </a:r>
          </a:p>
          <a:p>
            <a:pPr lvl="0" algn="l" fontAlgn="base">
              <a:lnSpc>
                <a:spcPct val="150000"/>
              </a:lnSpc>
              <a:spcAft>
                <a:spcPts val="900"/>
              </a:spcAft>
            </a:pPr>
            <a:r>
              <a:rPr lang="en-US" sz="5400" dirty="0">
                <a:solidFill>
                  <a:srgbClr val="000000"/>
                </a:solidFill>
                <a:latin typeface="Times New Roman" panose="02020603050405020304" pitchFamily="18" charset="0"/>
                <a:cs typeface="Times New Roman" panose="02020603050405020304" pitchFamily="18" charset="0"/>
              </a:rPr>
              <a:t> </a:t>
            </a:r>
            <a:r>
              <a:rPr lang="en-US" sz="5400" dirty="0">
                <a:solidFill>
                  <a:srgbClr val="000000"/>
                </a:solidFill>
                <a:latin typeface="Times New Roman" panose="02020603050405020304" pitchFamily="18" charset="0"/>
                <a:cs typeface="Times New Roman" panose="02020603050405020304" pitchFamily="18" charset="0"/>
                <a:sym typeface="Wingdings" panose="05000000000000000000" charset="0"/>
              </a:rPr>
              <a:t></a:t>
            </a:r>
            <a:r>
              <a:rPr lang="en-US" sz="5400" dirty="0">
                <a:solidFill>
                  <a:srgbClr val="000000"/>
                </a:solidFill>
                <a:latin typeface="Times New Roman" panose="02020603050405020304" pitchFamily="18" charset="0"/>
                <a:cs typeface="Times New Roman" panose="02020603050405020304" pitchFamily="18" charset="0"/>
              </a:rPr>
              <a:t>  </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List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kiểu</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generic,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tức</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List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chứa</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bất</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kì</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kiểu</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5400" kern="1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5400" kern="1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5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fontAlgn="base">
              <a:lnSpc>
                <a:spcPct val="150000"/>
              </a:lnSpc>
              <a:spcAft>
                <a:spcPts val="900"/>
              </a:spcAft>
            </a:pPr>
            <a:r>
              <a:rPr lang="en-US" sz="3200" dirty="0">
                <a:solidFill>
                  <a:srgbClr val="000000"/>
                </a:solidFill>
                <a:latin typeface="Times New Roman" panose="02020603050405020304" pitchFamily="18" charset="0"/>
                <a:cs typeface="Times New Roman" panose="02020603050405020304" pitchFamily="18" charset="0"/>
              </a:rPr>
              <a:t> </a:t>
            </a:r>
            <a:endParaRPr lang="en-US" sz="3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3200" dirty="0">
                <a:solidFill>
                  <a:srgbClr val="000000"/>
                </a:solidFill>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0359915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list 01 jpg">
            <a:extLst>
              <a:ext uri="{FF2B5EF4-FFF2-40B4-BE49-F238E27FC236}">
                <a16:creationId xmlns:a16="http://schemas.microsoft.com/office/drawing/2014/main" id="{B22B62DA-192A-4A0B-B86B-1A4C58B75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10200" y="1866900"/>
            <a:ext cx="9753600" cy="8016674"/>
          </a:xfrm>
          <a:prstGeom prst="rect">
            <a:avLst/>
          </a:prstGeom>
          <a:ln>
            <a:noFill/>
          </a:ln>
          <a:effectLst>
            <a:softEdge rad="112500"/>
          </a:effectLst>
        </p:spPr>
      </p:pic>
      <p:sp>
        <p:nvSpPr>
          <p:cNvPr id="4" name="TextBox 3">
            <a:extLst>
              <a:ext uri="{FF2B5EF4-FFF2-40B4-BE49-F238E27FC236}">
                <a16:creationId xmlns:a16="http://schemas.microsoft.com/office/drawing/2014/main" id="{3334B8DE-0437-485E-B3C0-2F1FB6B4582A}"/>
              </a:ext>
            </a:extLst>
          </p:cNvPr>
          <p:cNvSpPr txBox="1"/>
          <p:nvPr/>
        </p:nvSpPr>
        <p:spPr>
          <a:xfrm>
            <a:off x="6705600" y="647700"/>
            <a:ext cx="7162800" cy="1046440"/>
          </a:xfrm>
          <a:prstGeom prst="rect">
            <a:avLst/>
          </a:prstGeom>
          <a:noFill/>
        </p:spPr>
        <p:txBody>
          <a:bodyPr wrap="square" rtlCol="0">
            <a:prstTxWarp prst="textDoubleWave1">
              <a:avLst/>
            </a:prstTxWarp>
            <a:spAutoFit/>
          </a:bodyPr>
          <a:lstStyle/>
          <a:p>
            <a:r>
              <a:rPr lang="en-US" sz="4400" b="1" dirty="0" err="1">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Giới</a:t>
            </a:r>
            <a:r>
              <a:rPr lang="en-US" sz="4400" b="1" dirty="0">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 </a:t>
            </a:r>
            <a:r>
              <a:rPr lang="en-US" sz="4400" b="1" dirty="0" err="1">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thiệu</a:t>
            </a:r>
            <a:r>
              <a:rPr lang="en-US" sz="4400" b="1" dirty="0">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 List </a:t>
            </a:r>
            <a:r>
              <a:rPr lang="en-US" sz="4400" b="1" dirty="0" err="1">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trong</a:t>
            </a:r>
            <a:r>
              <a:rPr lang="en-US" sz="4400" b="1" dirty="0">
                <a:ln w="12700">
                  <a:solidFill>
                    <a:schemeClr val="accent5"/>
                  </a:solidFill>
                  <a:prstDash val="solid"/>
                </a:ln>
                <a:pattFill prst="ltDnDiag">
                  <a:fgClr>
                    <a:schemeClr val="accent5">
                      <a:lumMod val="60000"/>
                      <a:lumOff val="40000"/>
                    </a:schemeClr>
                  </a:fgClr>
                  <a:bgClr>
                    <a:schemeClr val="bg1"/>
                  </a:bgClr>
                </a:pattFill>
                <a:latin typeface="Times New Roman" panose="02020603050405020304" pitchFamily="18" charset="0"/>
                <a:cs typeface="Times New Roman" panose="02020603050405020304" pitchFamily="18" charset="0"/>
              </a:rPr>
              <a:t> C#</a:t>
            </a:r>
          </a:p>
          <a:p>
            <a:endParaRPr lang="en-US" dirty="0"/>
          </a:p>
        </p:txBody>
      </p:sp>
    </p:spTree>
    <p:extLst>
      <p:ext uri="{BB962C8B-B14F-4D97-AF65-F5344CB8AC3E}">
        <p14:creationId xmlns:p14="http://schemas.microsoft.com/office/powerpoint/2010/main" val="374256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54C55A-5DD6-43F5-BD1C-8642CCB3B6EB}"/>
              </a:ext>
            </a:extLst>
          </p:cNvPr>
          <p:cNvSpPr txBox="1"/>
          <p:nvPr/>
        </p:nvSpPr>
        <p:spPr>
          <a:xfrm>
            <a:off x="4114800" y="800100"/>
            <a:ext cx="10363200" cy="923330"/>
          </a:xfrm>
          <a:prstGeom prst="rect">
            <a:avLst/>
          </a:prstGeom>
          <a:noFill/>
        </p:spPr>
        <p:txBody>
          <a:bodyPr wrap="square" rtlCol="0">
            <a:prstTxWarp prst="textChevronInverted">
              <a:avLst/>
            </a:prstTxWarp>
            <a:spAutoFit/>
          </a:bodyPr>
          <a:lstStyle/>
          <a:p>
            <a:pPr algn="ct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Các</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hàm</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của</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 List</a:t>
            </a:r>
            <a:endPar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6" name="Picture 5">
            <a:extLst>
              <a:ext uri="{FF2B5EF4-FFF2-40B4-BE49-F238E27FC236}">
                <a16:creationId xmlns:a16="http://schemas.microsoft.com/office/drawing/2014/main" id="{9123B751-D696-46A2-8254-96E43FDC6C6B}"/>
              </a:ext>
            </a:extLst>
          </p:cNvPr>
          <p:cNvPicPr>
            <a:picLocks noChangeAspect="1"/>
          </p:cNvPicPr>
          <p:nvPr/>
        </p:nvPicPr>
        <p:blipFill>
          <a:blip r:embed="rId2"/>
          <a:stretch>
            <a:fillRect/>
          </a:stretch>
        </p:blipFill>
        <p:spPr>
          <a:xfrm>
            <a:off x="4514850" y="2705100"/>
            <a:ext cx="10363200" cy="5458805"/>
          </a:xfrm>
          <a:prstGeom prst="rect">
            <a:avLst/>
          </a:prstGeom>
        </p:spPr>
      </p:pic>
    </p:spTree>
    <p:extLst>
      <p:ext uri="{BB962C8B-B14F-4D97-AF65-F5344CB8AC3E}">
        <p14:creationId xmlns:p14="http://schemas.microsoft.com/office/powerpoint/2010/main" val="213859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Droplet</Template>
  <TotalTime>834</TotalTime>
  <Words>1967</Words>
  <Application>Microsoft Office PowerPoint</Application>
  <PresentationFormat>Custom</PresentationFormat>
  <Paragraphs>255</Paragraphs>
  <Slides>49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Times New Roman Bold</vt:lpstr>
      <vt:lpstr>Algerian</vt:lpstr>
      <vt:lpstr>Wingdings</vt:lpstr>
      <vt:lpstr>Tw Cen MT</vt:lpstr>
      <vt:lpstr>ui-sans-serif</vt:lpstr>
      <vt:lpstr>ui-monospace</vt:lpstr>
      <vt:lpstr>Arial</vt:lpstr>
      <vt:lpstr>Google Sans</vt:lpstr>
      <vt:lpstr>Times New Roman</vt:lpstr>
      <vt:lpstr>Chiller</vt:lpstr>
      <vt:lpstr>Muli Regular</vt:lpstr>
      <vt:lpstr>Cooper Black</vt:lpstr>
      <vt:lpstr>ไอติม</vt:lpstr>
      <vt:lpstr>Arial Rounded MT Bold</vt:lpstr>
      <vt:lpstr>Arial Black</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Tiếp tục nghỉ giải lao giây lát khi người quản trò dành một chút thời gia để xác định người chiến thắng.</dc:title>
  <dc:creator>Admin</dc:creator>
  <cp:lastModifiedBy>Trương Mỹ Hoa</cp:lastModifiedBy>
  <cp:revision>67</cp:revision>
  <dcterms:created xsi:type="dcterms:W3CDTF">2006-08-16T00:00:00Z</dcterms:created>
  <dcterms:modified xsi:type="dcterms:W3CDTF">2023-05-07T02:27:30Z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B65150F5FAB749188AC81C963052DF92</vt:lpwstr>
  </property>
  <property fmtid="{D5CDD505-2E9C-101B-9397-08002B2CF9AE}" pid="3" name="KSOProductBuildVer">
    <vt:lpwstr>1033-11.2.0.11537</vt:lpwstr>
  </property>
</Properties>
</file>